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615EC-C4C3-4CA9-A435-2D637A7914D6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18C1-E168-4A35-AACB-A614EEA4C5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3063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615EC-C4C3-4CA9-A435-2D637A7914D6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18C1-E168-4A35-AACB-A614EEA4C5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0154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615EC-C4C3-4CA9-A435-2D637A7914D6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18C1-E168-4A35-AACB-A614EEA4C5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9640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615EC-C4C3-4CA9-A435-2D637A7914D6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18C1-E168-4A35-AACB-A614EEA4C5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8856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615EC-C4C3-4CA9-A435-2D637A7914D6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18C1-E168-4A35-AACB-A614EEA4C5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6072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615EC-C4C3-4CA9-A435-2D637A7914D6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18C1-E168-4A35-AACB-A614EEA4C5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329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615EC-C4C3-4CA9-A435-2D637A7914D6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18C1-E168-4A35-AACB-A614EEA4C5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1070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615EC-C4C3-4CA9-A435-2D637A7914D6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18C1-E168-4A35-AACB-A614EEA4C5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2906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615EC-C4C3-4CA9-A435-2D637A7914D6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18C1-E168-4A35-AACB-A614EEA4C5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0089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615EC-C4C3-4CA9-A435-2D637A7914D6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18C1-E168-4A35-AACB-A614EEA4C5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431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615EC-C4C3-4CA9-A435-2D637A7914D6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18C1-E168-4A35-AACB-A614EEA4C5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947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615EC-C4C3-4CA9-A435-2D637A7914D6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918C1-E168-4A35-AACB-A614EEA4C5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009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Program Files (x86)\Microsoft Office\MEDIA\CAGCAT10\j029215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483633"/>
            <a:ext cx="1538935" cy="1826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Program Files (x86)\Microsoft Office\MEDIA\CAGCAT10\j0212219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514600"/>
            <a:ext cx="1746504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958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leost</dc:creator>
  <cp:lastModifiedBy>Philippe LEOST</cp:lastModifiedBy>
  <cp:revision>2</cp:revision>
  <dcterms:created xsi:type="dcterms:W3CDTF">2015-09-07T13:18:21Z</dcterms:created>
  <dcterms:modified xsi:type="dcterms:W3CDTF">2015-09-07T13:25:21Z</dcterms:modified>
</cp:coreProperties>
</file>