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26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 snapToGrid="0">
      <p:cViewPr varScale="1">
        <p:scale>
          <a:sx n="69" d="100"/>
          <a:sy n="69" d="100"/>
        </p:scale>
        <p:origin x="154" y="1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rgbClr val="1126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2C467D0A-B409-4C61-B8B5-CFEA6AC6AF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050"/>
            <a:ext cx="7429500" cy="302895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3F88FC1-73FE-40EB-96C5-93C2CEEF5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Nunito ExtraBold" panose="00000900000000000000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6E1534-967A-445D-A3AC-79C3E5151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Nunito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11A080-C374-4B7D-A963-25142198E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unito" panose="00000500000000000000" pitchFamily="2" charset="0"/>
              </a:defRPr>
            </a:lvl1pPr>
          </a:lstStyle>
          <a:p>
            <a:fld id="{7DBA2017-3A84-44D7-8DEB-F7EE20BC0EFE}" type="datetimeFigureOut">
              <a:rPr lang="fr-FR" smtClean="0"/>
              <a:pPr/>
              <a:t>11/07/2020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4BD0C4-8A98-473C-87C3-28DAA4275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unito" panose="00000500000000000000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748DAC-DC78-486F-AA7A-77A7832DF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unito" panose="00000500000000000000" pitchFamily="2" charset="0"/>
              </a:defRPr>
            </a:lvl1pPr>
          </a:lstStyle>
          <a:p>
            <a:fld id="{6DBABFBD-8BB2-4815-BC4D-9B035580752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F1128C2-AF21-4340-8405-0AD21E4A8F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79" y="195937"/>
            <a:ext cx="1586392" cy="139602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84D1337-81ED-45C6-8459-4988E074C3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693" y="275196"/>
            <a:ext cx="1529182" cy="169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71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18F39E-73A1-4761-81C6-E879F6BAB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B87C51-19DF-469F-ABF1-277A70827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DF3E23-791E-4752-A166-3AE3A4EF4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11/07/2020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BCEE88-C289-438B-A2CE-CAFD5C4B0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4EA4AA-2944-49E4-89F3-119533623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66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2FEBC47-29A6-4A98-B497-524F021F89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0B380B-95BE-4FA2-A7CB-C7764967A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BF5119-650B-4E33-93FC-CA4802AE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11/07/2020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DD5590-A13F-427A-A769-EF901853F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B29166-A4FA-49EE-A94B-56CC8B912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34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716999-E967-4E3A-A23D-840A2985F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2E004E-C46C-40ED-B09D-3B8227F60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ED4A02-683C-40E9-930C-DCA3D78E8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11/07/2020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3C03D3-4CA0-47D6-9981-3396C661F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260C7C-9BEE-42A3-9E3E-1D389629D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67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rgbClr val="1126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B1628-4C30-47D2-BDC0-33932AE5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954" y="1709738"/>
            <a:ext cx="9694495" cy="2613025"/>
          </a:xfrm>
        </p:spPr>
        <p:txBody>
          <a:bodyPr anchor="b"/>
          <a:lstStyle>
            <a:lvl1pPr>
              <a:defRPr sz="6000">
                <a:latin typeface="Nunito ExtraBold" panose="00000900000000000000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985736-605A-4E40-ABB2-116047A29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9108" y="4589463"/>
            <a:ext cx="910834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13F141-03DF-40FB-91C0-B64BC15E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BA2017-3A84-44D7-8DEB-F7EE20BC0EFE}" type="datetimeFigureOut">
              <a:rPr lang="fr-FR" smtClean="0"/>
              <a:pPr/>
              <a:t>11/07/2020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1755D3-C2C4-4010-A57C-6B8BCEA57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2D924D-1B2E-418C-9701-7D6D3A80B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D74A09D-E6D2-483E-9761-C1A6521B1D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79" y="195937"/>
            <a:ext cx="1586392" cy="139602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A45407E-8ED2-46EF-BF36-E96F07D5496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0812" y="260661"/>
            <a:ext cx="917509" cy="101537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BAE47F20-796D-4F12-8698-0612354B3D6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362" y="2241516"/>
            <a:ext cx="1223946" cy="3821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08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47DDB9-191B-4584-969A-B715F7DD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BAAD93-6F03-4AB1-A7BE-01236046D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B335F4-65E6-4CAB-A603-65B6243B6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C6289B-7511-48CB-8B53-470806110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11/07/2020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B24D912-EB47-41B5-9210-AD7F7F9D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9A35DD-8890-448A-AA03-3849BF673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20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67FC17-313D-4AF3-9115-E5BD0A1E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808098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CF2588-85FC-4FC2-934C-6333F957C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C8BCB99-99A9-452B-B4F8-9FF425265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A928A1-DFF9-431E-910A-E439AE4BB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6C9E60E-92C9-4A2B-977F-683EDC0C3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645D6BF-6987-44E9-9848-50B7F6753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11/07/2020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45574C0-5A8C-4DA5-A6A6-A0A0D92DB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2D214C-ED10-4CEE-8BD2-4A664F06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19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394990-01D2-4F0F-A948-537173FE6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6699476-E12D-4945-BB82-83B94E14E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11/07/2020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705F95-3C76-4F13-8805-FEF69A713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9AEF35-0205-4D25-84E3-F865592A6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78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A7D69B2-815B-4091-9F9A-87B5C8566A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5798" y="6347735"/>
            <a:ext cx="1006202" cy="522980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2863A9-2542-45FF-984D-B7E9473E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11/07/2020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4FB1840-AC30-43E0-8DCF-D14BA401A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EEA00A-1C58-4AF1-BFEF-259718CF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406A701-FD8E-4E5F-9012-23CAB6ADDD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0166" y="129393"/>
            <a:ext cx="1333172" cy="117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38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4410C6-2437-40DB-9EC9-55FCB16E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696131" cy="135293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01493C-E885-47D4-8AE2-5F3BF3ADB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634250"/>
            <a:ext cx="6172200" cy="422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5247E7-7221-477C-A35C-8C7CAEA53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42188"/>
            <a:ext cx="3932237" cy="4226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AD603CD-D999-4583-A1C8-C5F1F2909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11/07/2020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DEDB3A-C489-4C4F-BEE7-DD6BC1041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AD2DE6-0305-4104-A39F-EEA59307B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26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BDE742-FBA4-4D7D-9682-581D9B67C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462865" cy="13156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420FA1-16C7-4200-8816-4F0F2DFF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04865"/>
            <a:ext cx="6172200" cy="425618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89831A-30A5-4FE1-9BF0-C55EE92EA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12803"/>
            <a:ext cx="3932237" cy="42561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742EAB-036B-4C8A-946C-A687E523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11/07/2020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EE69591-EA95-48BB-A07D-989798EE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24EB8A-8AF7-49C3-BC8B-74C13857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02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258764E7-D97C-4D83-B06B-F3406470438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5798" y="6347735"/>
            <a:ext cx="1006202" cy="522980"/>
          </a:xfrm>
          <a:prstGeom prst="rect">
            <a:avLst/>
          </a:prstGeom>
        </p:spPr>
      </p:pic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75586DC9-C93A-4412-B80B-01077C65FEB8}"/>
              </a:ext>
            </a:extLst>
          </p:cNvPr>
          <p:cNvSpPr/>
          <p:nvPr userDrawn="1"/>
        </p:nvSpPr>
        <p:spPr>
          <a:xfrm>
            <a:off x="-560717" y="0"/>
            <a:ext cx="10127411" cy="1325563"/>
          </a:xfrm>
          <a:prstGeom prst="roundRect">
            <a:avLst>
              <a:gd name="adj" fmla="val 50000"/>
            </a:avLst>
          </a:prstGeom>
          <a:solidFill>
            <a:srgbClr val="112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Nunito ExtraBold" panose="00000900000000000000" pitchFamily="2" charset="0"/>
            </a:endParaRPr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ADBA76B-4BF7-4044-8190-D648090E7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16"/>
            <a:ext cx="89293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3A29AF-5119-4187-8575-E36A449DE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776F99-07CA-4324-AA7E-566C2D1EFD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112638"/>
                </a:solidFill>
                <a:latin typeface="Nunito" panose="00000500000000000000" pitchFamily="2" charset="0"/>
              </a:defRPr>
            </a:lvl1pPr>
          </a:lstStyle>
          <a:p>
            <a:fld id="{7DBA2017-3A84-44D7-8DEB-F7EE20BC0EFE}" type="datetimeFigureOut">
              <a:rPr lang="fr-FR" smtClean="0"/>
              <a:pPr/>
              <a:t>11/07/2020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48F1A0-C88D-4525-A69D-F8B262C5A6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112638"/>
                </a:solidFill>
                <a:latin typeface="Nunito" panose="00000500000000000000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79EF5C-F9E8-4460-A4BD-48DED6D1C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8869" y="649164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Nunito" panose="00000500000000000000" pitchFamily="2" charset="0"/>
              </a:defRPr>
            </a:lvl1pPr>
          </a:lstStyle>
          <a:p>
            <a:fld id="{6DBABFBD-8BB2-4815-BC4D-9B035580752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834E355-2CEC-4283-A263-7ECCC2AB81E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0166" y="129393"/>
            <a:ext cx="1333172" cy="117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73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Nunito" panose="00000500000000000000" pitchFamily="2" charset="0"/>
          <a:ea typeface="+mj-ea"/>
          <a:cs typeface="+mj-cs"/>
        </a:defRPr>
      </a:lvl1pPr>
    </p:titleStyle>
    <p:bodyStyle>
      <a:lvl1pPr marL="447675" indent="-447675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5"/>
        </a:buBlip>
        <a:defRPr sz="28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1pPr>
      <a:lvl2pPr marL="8016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2pPr>
      <a:lvl3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3pPr>
      <a:lvl4pPr marL="170815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4pPr>
      <a:lvl5pPr marL="215582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F97156C-5867-4AC6-BDB1-F540EAC87C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4E13AA2B-3B22-42C8-801B-980CF491F8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151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EEF793-5B48-46DF-869F-D7F4A9370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36ED18-F557-4BAC-AC6F-9EDE6B9A5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67683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barit-IUT-brest.potx" id="{172FF5E3-50A5-4C19-8AC8-00E83AAA5B00}" vid="{EF84A525-1761-4765-8E12-D021617199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Gabarit-IUT-brest</Template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Nunito</vt:lpstr>
      <vt:lpstr>Nunito ExtraBold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LEOST</dc:creator>
  <cp:lastModifiedBy>Philippe LEOST</cp:lastModifiedBy>
  <cp:revision>1</cp:revision>
  <dcterms:created xsi:type="dcterms:W3CDTF">2020-07-11T05:04:35Z</dcterms:created>
  <dcterms:modified xsi:type="dcterms:W3CDTF">2020-07-11T05:05:35Z</dcterms:modified>
</cp:coreProperties>
</file>