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2" r:id="rId5"/>
    <p:sldId id="267" r:id="rId6"/>
    <p:sldId id="259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2" y="-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62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6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59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54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13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091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72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05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99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slide" Target="../slides/slid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475px-24_horas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02185" y="4667498"/>
            <a:ext cx="3311525" cy="2836862"/>
          </a:xfrm>
          <a:prstGeom prst="rect">
            <a:avLst/>
          </a:prstGeom>
          <a:noFill/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619" y="5853378"/>
            <a:ext cx="1558786" cy="91773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2126" y="5740390"/>
            <a:ext cx="1438656" cy="114371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7" y="5832514"/>
            <a:ext cx="2269278" cy="959467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014" y="5745975"/>
            <a:ext cx="2197884" cy="113254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906" y="5779263"/>
            <a:ext cx="1598387" cy="106596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71016" y="365125"/>
            <a:ext cx="100827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20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345C8-C022-44BB-B957-FE9DA2F0D042}" type="datetimeFigureOut">
              <a:rPr lang="fr-FR" smtClean="0"/>
              <a:t>24/03/2016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7CB65-483F-4A14-8228-3B68880FD2EF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2688336" y="3085"/>
            <a:ext cx="6306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1800" b="1" i="1" dirty="0">
                <a:solidFill>
                  <a:schemeClr val="tx2"/>
                </a:solidFill>
              </a:rPr>
              <a:t>« 24 HEURES CHRONO pour entreprendre »</a:t>
            </a:r>
            <a:r>
              <a:rPr lang="fr-FR" altLang="fr-FR" sz="1800" b="1" i="1" baseline="0" dirty="0">
                <a:solidFill>
                  <a:schemeClr val="tx2"/>
                </a:solidFill>
              </a:rPr>
              <a:t> - </a:t>
            </a:r>
            <a:r>
              <a:rPr lang="fr-FR" altLang="fr-FR" b="1" i="1" dirty="0">
                <a:solidFill>
                  <a:schemeClr val="tx2"/>
                </a:solidFill>
              </a:rPr>
              <a:t>24 et 25 mars 2016</a:t>
            </a:r>
            <a:endParaRPr lang="fr-FR" dirty="0"/>
          </a:p>
        </p:txBody>
      </p:sp>
      <p:pic>
        <p:nvPicPr>
          <p:cNvPr id="14" name="Picture 4" descr="475px-24_horas">
            <a:hlinkClick r:id="rId20" action="ppaction://hlinksldjump"/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5562"/>
            <a:ext cx="1341004" cy="11487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018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Projet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Promesse… présentation de l’offre proposée en une phrase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63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770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Diapo libre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Une diapo pour présenter visuellement le concept proposé et le ou les marchés ciblés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860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Notre offre, pour qui, accès au marche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5880" y="1555262"/>
            <a:ext cx="3890108" cy="3188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/>
              <a:t>Proposition de valeur</a:t>
            </a:r>
          </a:p>
          <a:p>
            <a:pPr algn="ctr"/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4145866" y="1555262"/>
            <a:ext cx="3890108" cy="1568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Relation clients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8235852" y="1555262"/>
            <a:ext cx="3890108" cy="3188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Segments clients</a:t>
            </a:r>
          </a:p>
          <a:p>
            <a:pPr algn="ctr"/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145866" y="3175000"/>
            <a:ext cx="3890108" cy="1568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Relation clients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4145866" y="4831080"/>
            <a:ext cx="7980094" cy="944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Flux de revenus</a:t>
            </a:r>
          </a:p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42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Notre offre, les moyens nécessaires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5880" y="1555262"/>
            <a:ext cx="3890108" cy="3188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Partenaires clefs</a:t>
            </a:r>
          </a:p>
          <a:p>
            <a:pPr algn="ctr"/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4145866" y="1555262"/>
            <a:ext cx="3890108" cy="1568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Activités clefs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8235852" y="1555262"/>
            <a:ext cx="3890108" cy="3188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Proposition de valeur</a:t>
            </a:r>
          </a:p>
          <a:p>
            <a:pPr algn="ctr"/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4145866" y="3175000"/>
            <a:ext cx="3890108" cy="1568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b="1" dirty="0"/>
              <a:t>Ressources clefs</a:t>
            </a:r>
          </a:p>
          <a:p>
            <a:pPr algn="ctr">
              <a:defRPr/>
            </a:pPr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55880" y="4851400"/>
            <a:ext cx="7980094" cy="9448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defRPr/>
            </a:pPr>
            <a:r>
              <a:rPr lang="fr-FR" dirty="0"/>
              <a:t>Structure de coûts</a:t>
            </a:r>
          </a:p>
          <a:p>
            <a:pPr algn="ctr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71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Faites nous rêver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31263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69</Words>
  <Application>Microsoft Office PowerPoint</Application>
  <PresentationFormat>Grand écran</PresentationFormat>
  <Paragraphs>18</Paragraphs>
  <Slides>6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Projet</vt:lpstr>
      <vt:lpstr>Sommaire</vt:lpstr>
      <vt:lpstr>Diapo libre</vt:lpstr>
      <vt:lpstr>Notre offre, pour qui, accès au marche</vt:lpstr>
      <vt:lpstr>Notre offre, les moyens nécessaires</vt:lpstr>
      <vt:lpstr>Faites nous rêver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11</cp:revision>
  <dcterms:created xsi:type="dcterms:W3CDTF">2016-03-17T17:27:29Z</dcterms:created>
  <dcterms:modified xsi:type="dcterms:W3CDTF">2016-03-24T17:00:32Z</dcterms:modified>
</cp:coreProperties>
</file>