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06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15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64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85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0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32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07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90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0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31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47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15EC-C4C3-4CA9-A435-2D637A7914D6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18C1-E168-4A35-AACB-A614EEA4C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09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2921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83633"/>
            <a:ext cx="1538935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21221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514600"/>
            <a:ext cx="174650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leost</dc:creator>
  <cp:lastModifiedBy>Philippe LEOST</cp:lastModifiedBy>
  <cp:revision>2</cp:revision>
  <dcterms:created xsi:type="dcterms:W3CDTF">2015-09-07T13:18:21Z</dcterms:created>
  <dcterms:modified xsi:type="dcterms:W3CDTF">2015-09-07T13:25:21Z</dcterms:modified>
</cp:coreProperties>
</file>