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7"/>
  </p:notesMasterIdLst>
  <p:handoutMasterIdLst>
    <p:handoutMasterId r:id="rId8"/>
  </p:handout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259" autoAdjust="0"/>
  </p:normalViewPr>
  <p:slideViewPr>
    <p:cSldViewPr snapToGrid="0">
      <p:cViewPr varScale="1">
        <p:scale>
          <a:sx n="64" d="100"/>
          <a:sy n="64" d="100"/>
        </p:scale>
        <p:origin x="4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03/09/2015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  <a:endParaRPr lang="fr-FR" dirty="0" smtClean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  <a:endParaRPr lang="fr-FR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  <a:endParaRPr lang="fr-FR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Richesses naturelles</a:t>
            </a:r>
            <a:endParaRPr lang="fr-FR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  <a:endParaRPr lang="fr-FR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21</TotalTime>
  <Words>240</Words>
  <Application>Microsoft Office PowerPoint</Application>
  <PresentationFormat>Grand écran</PresentationFormat>
  <Paragraphs>47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Profondeur</vt:lpstr>
      <vt:lpstr>L'archipel des glénan</vt:lpstr>
      <vt:lpstr>Des montagnes à l'archipel...</vt:lpstr>
      <vt:lpstr>Un peu d'histoire...</vt:lpstr>
      <vt:lpstr>Richesses naturelles</vt:lpstr>
      <vt:lpstr>La légende de la groac'h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4</cp:revision>
  <dcterms:created xsi:type="dcterms:W3CDTF">2015-09-03T15:40:21Z</dcterms:created>
  <dcterms:modified xsi:type="dcterms:W3CDTF">2015-09-03T16:01:28Z</dcterms:modified>
</cp:coreProperties>
</file>