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notesMasterIdLst>
    <p:notesMasterId r:id="rId7"/>
  </p:notesMasterIdLst>
  <p:handoutMasterIdLst>
    <p:handoutMasterId r:id="rId8"/>
  </p:handoutMasterIdLst>
  <p:sldIdLst>
    <p:sldId id="257" r:id="rId2"/>
    <p:sldId id="260" r:id="rId3"/>
    <p:sldId id="261" r:id="rId4"/>
    <p:sldId id="262" r:id="rId5"/>
    <p:sldId id="263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259" autoAdjust="0"/>
  </p:normalViewPr>
  <p:slideViewPr>
    <p:cSldViewPr snapToGrid="0">
      <p:cViewPr varScale="1">
        <p:scale>
          <a:sx n="64" d="100"/>
          <a:sy n="64" d="100"/>
        </p:scale>
        <p:origin x="48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61701-7BB2-4112-8A2D-2A8BC86FF3A8}" type="datetimeFigureOut">
              <a:rPr lang="fr-FR" smtClean="0"/>
              <a:t>03/09/2015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D6EEED-D0E1-466D-807A-CCB9C53246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9867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D39144-77AB-4481-A12E-D3F3118A71C2}" type="datetimeFigureOut">
              <a:rPr lang="fr-FR" smtClean="0"/>
              <a:t>03/09/2015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2FD6C5-5E06-4C7C-ADAD-FA1844BEB2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7875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L'Archipel des Glénan fait partie du territoire de la commune de FOUESNANT. Il se situe à environ 18 Km de nos côtes. Le site est classé et bénéficie de plusieurs procédures de protection (ZNIEFF,...). Toute cueillette y est strictement interdite.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L'étymologie de Glénan est incertaine et plusieurs hypothèses sont donc avancées : vallée, claire, cercle de mer, chambre...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 est un fait que les îles forment un cercle avec en son centre une mer plus calme et peu profonde baptisée "La Chambre".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1006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003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339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87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4296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03/09/2015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975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03/09/2015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4753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03/09/2015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0751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03/09/2015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5924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03/09/2015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759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03/09/2015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9896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03/09/2015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7406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03/09/2015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17780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03/09/2015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08890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8CE44-4183-49C0-9555-ECD89CA50DFC}" type="datetimeFigureOut">
              <a:rPr lang="fr-FR" smtClean="0"/>
              <a:t>03/09/2015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F30F2-E7AD-4DAC-A1B4-DB9A68BF88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1483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03/09/2015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805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03/09/2015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1517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03/09/2015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3188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03/09/2015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0552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03/09/2015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5915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03/09/2015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6917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03/09/2015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575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03/09/2015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8292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7F14122B-4BD1-41A9-A970-948577FF3FCB}" type="datetimeFigureOut">
              <a:rPr lang="fr-FR" smtClean="0"/>
              <a:t>03/09/2015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66368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  <p:sldLayoutId id="2147483766" r:id="rId15"/>
    <p:sldLayoutId id="2147483767" r:id="rId16"/>
    <p:sldLayoutId id="2147483768" r:id="rId17"/>
    <p:sldLayoutId id="2147483769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</a:t>
            </a:r>
            <a:r>
              <a:rPr lang="fr-FR" dirty="0" smtClean="0"/>
              <a:t>'archipel des glénan</a:t>
            </a:r>
            <a:endParaRPr lang="fr-FR" dirty="0" smtClean="0"/>
          </a:p>
        </p:txBody>
      </p:sp>
      <p:sp>
        <p:nvSpPr>
          <p:cNvPr id="6" name="Sous-titr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88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Des montagnes à l'archipel...</a:t>
            </a:r>
            <a:endParaRPr lang="fr-FR" smtClean="0"/>
          </a:p>
        </p:txBody>
      </p:sp>
      <p:sp>
        <p:nvSpPr>
          <p:cNvPr id="3" name="Espace réservé du texte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fr-FR" dirty="0" smtClean="0"/>
              <a:t>L'Ile aux Moutons </a:t>
            </a:r>
          </a:p>
          <a:p>
            <a:pPr lvl="0"/>
            <a:r>
              <a:rPr lang="fr-FR" dirty="0" smtClean="0"/>
              <a:t>L'Ile aux Moutons, la plus proche des côtes </a:t>
            </a:r>
          </a:p>
          <a:p>
            <a:pPr lvl="0"/>
            <a:r>
              <a:rPr lang="fr-FR" dirty="0" smtClean="0"/>
              <a:t>L'Ile du </a:t>
            </a:r>
            <a:r>
              <a:rPr lang="fr-FR" dirty="0" err="1" smtClean="0"/>
              <a:t>Loc'h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L'Ile du </a:t>
            </a:r>
            <a:r>
              <a:rPr lang="fr-FR" dirty="0" err="1" smtClean="0"/>
              <a:t>Loc'h</a:t>
            </a:r>
            <a:r>
              <a:rPr lang="fr-FR" dirty="0" smtClean="0"/>
              <a:t>, la plus grande </a:t>
            </a:r>
          </a:p>
          <a:p>
            <a:pPr lvl="0"/>
            <a:r>
              <a:rPr lang="fr-FR" dirty="0" smtClean="0"/>
              <a:t>L'Ile Saint Nicolas </a:t>
            </a:r>
          </a:p>
          <a:p>
            <a:pPr lvl="0"/>
            <a:r>
              <a:rPr lang="fr-FR" dirty="0" smtClean="0"/>
              <a:t>L'Ile de </a:t>
            </a:r>
            <a:r>
              <a:rPr lang="fr-FR" dirty="0" err="1" smtClean="0"/>
              <a:t>Penfret</a:t>
            </a:r>
            <a:r>
              <a:rPr lang="fr-FR" dirty="0" smtClean="0"/>
              <a:t> </a:t>
            </a:r>
          </a:p>
          <a:p>
            <a:pPr lvl="0"/>
            <a:r>
              <a:rPr lang="fr-FR" dirty="0" err="1" smtClean="0"/>
              <a:t>Drenec</a:t>
            </a:r>
            <a:r>
              <a:rPr lang="fr-FR" dirty="0" smtClean="0"/>
              <a:t> </a:t>
            </a:r>
          </a:p>
          <a:p>
            <a:pPr lvl="0"/>
            <a:r>
              <a:rPr lang="fr-FR" dirty="0" err="1" smtClean="0"/>
              <a:t>Brunec</a:t>
            </a:r>
            <a:r>
              <a:rPr lang="fr-FR" dirty="0" smtClean="0"/>
              <a:t> 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fr-FR" dirty="0" err="1" smtClean="0"/>
              <a:t>Bananec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Fort Cigogne </a:t>
            </a:r>
          </a:p>
          <a:p>
            <a:pPr lvl="0"/>
            <a:r>
              <a:rPr lang="fr-FR" dirty="0" err="1" smtClean="0"/>
              <a:t>Quignenec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Et d’autres petites îles </a:t>
            </a:r>
          </a:p>
          <a:p>
            <a:pPr lvl="1"/>
            <a:r>
              <a:rPr lang="fr-FR" dirty="0" err="1" smtClean="0"/>
              <a:t>Brilimec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Guiautec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Guiriden</a:t>
            </a:r>
            <a:r>
              <a:rPr lang="fr-FR" dirty="0" smtClean="0"/>
              <a:t>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755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Un peu d'histoire...</a:t>
            </a:r>
            <a:endParaRPr lang="fr-FR" smtClean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smtClean="0"/>
              <a:t>Préhistoire et moyen âge</a:t>
            </a:r>
          </a:p>
          <a:p>
            <a:pPr lvl="0"/>
            <a:r>
              <a:rPr lang="fr-FR" smtClean="0"/>
              <a:t>Fort cigogne</a:t>
            </a:r>
          </a:p>
          <a:p>
            <a:pPr lvl="0"/>
            <a:r>
              <a:rPr lang="fr-FR" smtClean="0"/>
              <a:t>La soude</a:t>
            </a:r>
          </a:p>
          <a:p>
            <a:pPr lvl="0"/>
            <a:r>
              <a:rPr lang="fr-FR" smtClean="0"/>
              <a:t>Population</a:t>
            </a:r>
          </a:p>
          <a:p>
            <a:pPr lvl="0"/>
            <a:r>
              <a:rPr lang="fr-FR" smtClean="0"/>
              <a:t>Les viviers</a:t>
            </a:r>
          </a:p>
          <a:p>
            <a:pPr lvl="0"/>
            <a:r>
              <a:rPr lang="fr-FR" smtClean="0"/>
              <a:t>Le CNG et le CIP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328217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Richesses naturelles</a:t>
            </a:r>
            <a:endParaRPr lang="fr-FR" smtClean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fr-FR" dirty="0" smtClean="0"/>
              <a:t>Le maërl</a:t>
            </a:r>
          </a:p>
          <a:p>
            <a:pPr lvl="0"/>
            <a:r>
              <a:rPr lang="fr-FR" dirty="0" smtClean="0"/>
              <a:t>Le narcisse des glénan</a:t>
            </a:r>
          </a:p>
          <a:p>
            <a:pPr lvl="1"/>
            <a:r>
              <a:rPr lang="fr-FR" dirty="0" smtClean="0"/>
              <a:t>Une espèce unique au monde</a:t>
            </a:r>
          </a:p>
          <a:p>
            <a:pPr lvl="1"/>
            <a:r>
              <a:rPr lang="fr-FR" dirty="0" smtClean="0"/>
              <a:t>La plus petite réserve naturelle de France</a:t>
            </a:r>
          </a:p>
          <a:p>
            <a:pPr lvl="1"/>
            <a:r>
              <a:rPr lang="fr-FR" dirty="0" smtClean="0"/>
              <a:t>La gestion de la réserve naturelle</a:t>
            </a:r>
          </a:p>
          <a:p>
            <a:pPr lvl="1"/>
            <a:r>
              <a:rPr lang="fr-FR" dirty="0" smtClean="0"/>
              <a:t>La concurrence de la Jacinthe des Bois</a:t>
            </a:r>
          </a:p>
          <a:p>
            <a:pPr lvl="0"/>
            <a:r>
              <a:rPr lang="fr-FR" dirty="0" smtClean="0"/>
              <a:t>Les Sorties Nature aux Iles Glénan</a:t>
            </a:r>
          </a:p>
          <a:p>
            <a:pPr lvl="0"/>
            <a:r>
              <a:rPr lang="fr-FR" dirty="0" smtClean="0"/>
              <a:t>Fouesnant-Les Glénan : Cigogne de Cristal 1994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7393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La légende de la groac'h</a:t>
            </a:r>
            <a:endParaRPr lang="fr-FR" smtClean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smtClean="0"/>
              <a:t>Houarn et Bellah</a:t>
            </a:r>
          </a:p>
          <a:p>
            <a:pPr lvl="0"/>
            <a:r>
              <a:rPr lang="fr-FR" smtClean="0"/>
              <a:t>A la recherche de la fortune</a:t>
            </a:r>
          </a:p>
          <a:p>
            <a:pPr lvl="0"/>
            <a:r>
              <a:rPr lang="fr-FR" smtClean="0"/>
              <a:t>Un palais magnifique</a:t>
            </a:r>
          </a:p>
          <a:p>
            <a:pPr lvl="0"/>
            <a:r>
              <a:rPr lang="fr-FR" smtClean="0"/>
              <a:t>Prisonnier de la sorcière</a:t>
            </a:r>
          </a:p>
          <a:p>
            <a:pPr lvl="0"/>
            <a:r>
              <a:rPr lang="fr-FR" smtClean="0"/>
              <a:t>La perte de la Groac'h</a:t>
            </a:r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313752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ondeur">
  <a:themeElements>
    <a:clrScheme name="Profondeur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Profondeur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rofondeu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TM04033923[[fn=Profondeur]]</Template>
  <TotalTime>21</TotalTime>
  <Words>240</Words>
  <Application>Microsoft Office PowerPoint</Application>
  <PresentationFormat>Grand écran</PresentationFormat>
  <Paragraphs>47</Paragraphs>
  <Slides>5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Corbel</vt:lpstr>
      <vt:lpstr>Profondeur</vt:lpstr>
      <vt:lpstr>L'archipel des glénan</vt:lpstr>
      <vt:lpstr>Des montagnes à l'archipel...</vt:lpstr>
      <vt:lpstr>Un peu d'histoire...</vt:lpstr>
      <vt:lpstr>Richesses naturelles</vt:lpstr>
      <vt:lpstr>La légende de la groac'h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Philippe LEOST</dc:creator>
  <cp:lastModifiedBy>Philippe LEOST</cp:lastModifiedBy>
  <cp:revision>4</cp:revision>
  <dcterms:created xsi:type="dcterms:W3CDTF">2015-09-03T15:40:21Z</dcterms:created>
  <dcterms:modified xsi:type="dcterms:W3CDTF">2015-09-03T16:01:28Z</dcterms:modified>
</cp:coreProperties>
</file>