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0" r:id="rId3"/>
    <p:sldId id="261" r:id="rId4"/>
    <p:sldId id="264" r:id="rId5"/>
    <p:sldId id="265" r:id="rId6"/>
    <p:sldId id="266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259" autoAdjust="0"/>
  </p:normalViewPr>
  <p:slideViewPr>
    <p:cSldViewPr snapToGrid="0">
      <p:cViewPr varScale="1">
        <p:scale>
          <a:sx n="96" d="100"/>
          <a:sy n="96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58A4C-0CBD-4DC1-807B-9CBAFACAF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851D50-9CEF-4C32-89E0-7F8BDC133FE7}">
      <dgm:prSet phldrT="[Texte]"/>
      <dgm:spPr/>
      <dgm:t>
        <a:bodyPr/>
        <a:lstStyle/>
        <a:p>
          <a:r>
            <a:rPr lang="fr-FR" dirty="0" smtClean="0"/>
            <a:t>Phytoplancton</a:t>
          </a:r>
          <a:endParaRPr lang="fr-FR" dirty="0"/>
        </a:p>
      </dgm:t>
    </dgm:pt>
    <dgm:pt modelId="{76BEDBA9-63F3-4A41-918B-134FD9712BEF}" type="parTrans" cxnId="{DFA35CEF-CF7C-4B44-B3A4-D605BAC08ACD}">
      <dgm:prSet/>
      <dgm:spPr/>
      <dgm:t>
        <a:bodyPr/>
        <a:lstStyle/>
        <a:p>
          <a:endParaRPr lang="fr-FR"/>
        </a:p>
      </dgm:t>
    </dgm:pt>
    <dgm:pt modelId="{8E5AA406-A17C-4E9E-8AA7-13996E2BA5B1}" type="sibTrans" cxnId="{DFA35CEF-CF7C-4B44-B3A4-D605BAC08ACD}">
      <dgm:prSet/>
      <dgm:spPr/>
      <dgm:t>
        <a:bodyPr/>
        <a:lstStyle/>
        <a:p>
          <a:endParaRPr lang="fr-FR"/>
        </a:p>
      </dgm:t>
    </dgm:pt>
    <dgm:pt modelId="{6B90A656-DF64-49F6-8783-65367A993290}">
      <dgm:prSet phldrT="[Texte]"/>
      <dgm:spPr/>
      <dgm:t>
        <a:bodyPr/>
        <a:lstStyle/>
        <a:p>
          <a:r>
            <a:rPr lang="fr-FR" dirty="0" smtClean="0"/>
            <a:t>Zooplancton</a:t>
          </a:r>
          <a:endParaRPr lang="fr-FR" dirty="0"/>
        </a:p>
      </dgm:t>
    </dgm:pt>
    <dgm:pt modelId="{2516A10D-8660-4074-A68A-2B61928934E5}" type="parTrans" cxnId="{2A76FCE1-50DF-4F1C-81B3-6B7093F10B59}">
      <dgm:prSet/>
      <dgm:spPr/>
      <dgm:t>
        <a:bodyPr/>
        <a:lstStyle/>
        <a:p>
          <a:endParaRPr lang="fr-FR"/>
        </a:p>
      </dgm:t>
    </dgm:pt>
    <dgm:pt modelId="{6DCA270F-AEBD-4A43-AA09-CB22D643D95A}" type="sibTrans" cxnId="{2A76FCE1-50DF-4F1C-81B3-6B7093F10B59}">
      <dgm:prSet/>
      <dgm:spPr/>
      <dgm:t>
        <a:bodyPr/>
        <a:lstStyle/>
        <a:p>
          <a:endParaRPr lang="fr-FR"/>
        </a:p>
      </dgm:t>
    </dgm:pt>
    <dgm:pt modelId="{0753587F-0BE4-4C37-9977-B77697CFBF2F}">
      <dgm:prSet phldrT="[Texte]"/>
      <dgm:spPr/>
      <dgm:t>
        <a:bodyPr/>
        <a:lstStyle/>
        <a:p>
          <a:r>
            <a:rPr lang="fr-FR" dirty="0" smtClean="0"/>
            <a:t>Crevette</a:t>
          </a:r>
          <a:endParaRPr lang="fr-FR" dirty="0"/>
        </a:p>
      </dgm:t>
    </dgm:pt>
    <dgm:pt modelId="{C780A7B6-7A6A-4F17-A17E-575F398F9FC1}" type="parTrans" cxnId="{D9F4945D-ED90-4A3A-8A35-6CC62C093DBA}">
      <dgm:prSet/>
      <dgm:spPr/>
      <dgm:t>
        <a:bodyPr/>
        <a:lstStyle/>
        <a:p>
          <a:endParaRPr lang="fr-FR"/>
        </a:p>
      </dgm:t>
    </dgm:pt>
    <dgm:pt modelId="{D07B7ADC-CCDB-49B3-84EE-6C6F87ED78E7}" type="sibTrans" cxnId="{D9F4945D-ED90-4A3A-8A35-6CC62C093DBA}">
      <dgm:prSet/>
      <dgm:spPr/>
      <dgm:t>
        <a:bodyPr/>
        <a:lstStyle/>
        <a:p>
          <a:endParaRPr lang="fr-FR"/>
        </a:p>
      </dgm:t>
    </dgm:pt>
    <dgm:pt modelId="{2C02DF32-73D2-4A66-B004-B8C16A2F9844}">
      <dgm:prSet phldrT="[Texte]" custT="1"/>
      <dgm:spPr/>
      <dgm:t>
        <a:bodyPr/>
        <a:lstStyle/>
        <a:p>
          <a:r>
            <a:rPr lang="fr-FR" sz="2400" dirty="0" smtClean="0"/>
            <a:t>Crabe</a:t>
          </a:r>
          <a:endParaRPr lang="fr-FR" sz="3600" dirty="0"/>
        </a:p>
      </dgm:t>
    </dgm:pt>
    <dgm:pt modelId="{981F435D-8DDC-4B61-8CB9-92706E7C34C6}" type="parTrans" cxnId="{EA721E4E-CBB2-409C-AC8D-2150E01C0D4C}">
      <dgm:prSet/>
      <dgm:spPr/>
      <dgm:t>
        <a:bodyPr/>
        <a:lstStyle/>
        <a:p>
          <a:endParaRPr lang="fr-FR"/>
        </a:p>
      </dgm:t>
    </dgm:pt>
    <dgm:pt modelId="{28C9FE2F-8B0A-42FA-88B4-0AD12A641896}" type="sibTrans" cxnId="{EA721E4E-CBB2-409C-AC8D-2150E01C0D4C}">
      <dgm:prSet/>
      <dgm:spPr/>
      <dgm:t>
        <a:bodyPr/>
        <a:lstStyle/>
        <a:p>
          <a:endParaRPr lang="fr-FR"/>
        </a:p>
      </dgm:t>
    </dgm:pt>
    <dgm:pt modelId="{8145C9B4-6956-4A56-AD31-E45993CE8FF0}">
      <dgm:prSet phldrT="[Texte]"/>
      <dgm:spPr/>
      <dgm:t>
        <a:bodyPr/>
        <a:lstStyle/>
        <a:p>
          <a:r>
            <a:rPr lang="fr-FR" dirty="0" smtClean="0"/>
            <a:t>Bar</a:t>
          </a:r>
          <a:endParaRPr lang="fr-FR" dirty="0"/>
        </a:p>
      </dgm:t>
    </dgm:pt>
    <dgm:pt modelId="{FE7DD8CD-CA05-4F8F-B4DD-AF5C6704BBA9}" type="parTrans" cxnId="{7A184882-7407-41E0-ADF1-4ACA3C9F1A83}">
      <dgm:prSet/>
      <dgm:spPr/>
      <dgm:t>
        <a:bodyPr/>
        <a:lstStyle/>
        <a:p>
          <a:endParaRPr lang="fr-FR"/>
        </a:p>
      </dgm:t>
    </dgm:pt>
    <dgm:pt modelId="{77E03631-04AB-4593-839C-E980CFA9B9DD}" type="sibTrans" cxnId="{7A184882-7407-41E0-ADF1-4ACA3C9F1A83}">
      <dgm:prSet/>
      <dgm:spPr/>
      <dgm:t>
        <a:bodyPr/>
        <a:lstStyle/>
        <a:p>
          <a:endParaRPr lang="fr-FR"/>
        </a:p>
      </dgm:t>
    </dgm:pt>
    <dgm:pt modelId="{B3C66B7D-6DB6-4AB8-A4E1-0B4E6BA72E36}" type="pres">
      <dgm:prSet presAssocID="{D8058A4C-0CBD-4DC1-807B-9CBAFACAFB08}" presName="cycle" presStyleCnt="0">
        <dgm:presLayoutVars>
          <dgm:dir/>
          <dgm:resizeHandles val="exact"/>
        </dgm:presLayoutVars>
      </dgm:prSet>
      <dgm:spPr/>
    </dgm:pt>
    <dgm:pt modelId="{297E237B-0AFA-4ABE-8EE5-8B1241C2B5A0}" type="pres">
      <dgm:prSet presAssocID="{7D851D50-9CEF-4C32-89E0-7F8BDC133FE7}" presName="node" presStyleLbl="node1" presStyleIdx="0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C43009-B8FE-4512-8410-41E10DC0CACA}" type="pres">
      <dgm:prSet presAssocID="{7D851D50-9CEF-4C32-89E0-7F8BDC133FE7}" presName="spNode" presStyleCnt="0"/>
      <dgm:spPr/>
    </dgm:pt>
    <dgm:pt modelId="{3FD4C927-0635-422A-A95B-B33243A61054}" type="pres">
      <dgm:prSet presAssocID="{8E5AA406-A17C-4E9E-8AA7-13996E2BA5B1}" presName="sibTrans" presStyleLbl="sibTrans1D1" presStyleIdx="0" presStyleCnt="5"/>
      <dgm:spPr/>
    </dgm:pt>
    <dgm:pt modelId="{4C11D929-0617-4C79-9AD8-F30E3F3C5B80}" type="pres">
      <dgm:prSet presAssocID="{6B90A656-DF64-49F6-8783-65367A993290}" presName="node" presStyleLbl="node1" presStyleIdx="1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6FA14-2FAB-4EB0-8A9E-77D4AD708BB6}" type="pres">
      <dgm:prSet presAssocID="{6B90A656-DF64-49F6-8783-65367A993290}" presName="spNode" presStyleCnt="0"/>
      <dgm:spPr/>
    </dgm:pt>
    <dgm:pt modelId="{C9BFBCC2-1749-4D27-A998-01A3CED7F60E}" type="pres">
      <dgm:prSet presAssocID="{6DCA270F-AEBD-4A43-AA09-CB22D643D95A}" presName="sibTrans" presStyleLbl="sibTrans1D1" presStyleIdx="1" presStyleCnt="5"/>
      <dgm:spPr/>
    </dgm:pt>
    <dgm:pt modelId="{2104335F-438C-4259-BE61-A0253253893A}" type="pres">
      <dgm:prSet presAssocID="{0753587F-0BE4-4C37-9977-B77697CFBF2F}" presName="node" presStyleLbl="node1" presStyleIdx="2" presStyleCnt="5" custScaleX="151152">
        <dgm:presLayoutVars>
          <dgm:bulletEnabled val="1"/>
        </dgm:presLayoutVars>
      </dgm:prSet>
      <dgm:spPr/>
    </dgm:pt>
    <dgm:pt modelId="{36077887-74BB-4804-BBB3-CCCCFC2DBFA1}" type="pres">
      <dgm:prSet presAssocID="{0753587F-0BE4-4C37-9977-B77697CFBF2F}" presName="spNode" presStyleCnt="0"/>
      <dgm:spPr/>
    </dgm:pt>
    <dgm:pt modelId="{2CEE8674-F20D-4CC4-A693-309F54A8ED01}" type="pres">
      <dgm:prSet presAssocID="{D07B7ADC-CCDB-49B3-84EE-6C6F87ED78E7}" presName="sibTrans" presStyleLbl="sibTrans1D1" presStyleIdx="2" presStyleCnt="5"/>
      <dgm:spPr/>
    </dgm:pt>
    <dgm:pt modelId="{671E8FEB-F048-4461-9511-61CE15D5610B}" type="pres">
      <dgm:prSet presAssocID="{2C02DF32-73D2-4A66-B004-B8C16A2F9844}" presName="node" presStyleLbl="node1" presStyleIdx="3" presStyleCnt="5" custScaleX="151152">
        <dgm:presLayoutVars>
          <dgm:bulletEnabled val="1"/>
        </dgm:presLayoutVars>
      </dgm:prSet>
      <dgm:spPr/>
    </dgm:pt>
    <dgm:pt modelId="{B802A35A-4BC3-46DD-B4E0-5F9722F564AA}" type="pres">
      <dgm:prSet presAssocID="{2C02DF32-73D2-4A66-B004-B8C16A2F9844}" presName="spNode" presStyleCnt="0"/>
      <dgm:spPr/>
    </dgm:pt>
    <dgm:pt modelId="{F0A9A3D1-9941-47A0-8D1E-9EFA51A85C65}" type="pres">
      <dgm:prSet presAssocID="{28C9FE2F-8B0A-42FA-88B4-0AD12A641896}" presName="sibTrans" presStyleLbl="sibTrans1D1" presStyleIdx="3" presStyleCnt="5"/>
      <dgm:spPr/>
    </dgm:pt>
    <dgm:pt modelId="{6C2F208F-9027-4EA6-89DE-2A18117AECFB}" type="pres">
      <dgm:prSet presAssocID="{8145C9B4-6956-4A56-AD31-E45993CE8FF0}" presName="node" presStyleLbl="node1" presStyleIdx="4" presStyleCnt="5" custScaleX="151152">
        <dgm:presLayoutVars>
          <dgm:bulletEnabled val="1"/>
        </dgm:presLayoutVars>
      </dgm:prSet>
      <dgm:spPr/>
    </dgm:pt>
    <dgm:pt modelId="{5787617E-8B85-4A92-9E29-17DF47448FDC}" type="pres">
      <dgm:prSet presAssocID="{8145C9B4-6956-4A56-AD31-E45993CE8FF0}" presName="spNode" presStyleCnt="0"/>
      <dgm:spPr/>
    </dgm:pt>
    <dgm:pt modelId="{6577DFA4-3434-4B13-9B0F-1DC797CEAE67}" type="pres">
      <dgm:prSet presAssocID="{77E03631-04AB-4593-839C-E980CFA9B9DD}" presName="sibTrans" presStyleLbl="sibTrans1D1" presStyleIdx="4" presStyleCnt="5"/>
      <dgm:spPr/>
    </dgm:pt>
  </dgm:ptLst>
  <dgm:cxnLst>
    <dgm:cxn modelId="{0E41D23F-E355-47E8-8CCD-FB5CC34A6949}" type="presOf" srcId="{0753587F-0BE4-4C37-9977-B77697CFBF2F}" destId="{2104335F-438C-4259-BE61-A0253253893A}" srcOrd="0" destOrd="0" presId="urn:microsoft.com/office/officeart/2005/8/layout/cycle5"/>
    <dgm:cxn modelId="{7A184882-7407-41E0-ADF1-4ACA3C9F1A83}" srcId="{D8058A4C-0CBD-4DC1-807B-9CBAFACAFB08}" destId="{8145C9B4-6956-4A56-AD31-E45993CE8FF0}" srcOrd="4" destOrd="0" parTransId="{FE7DD8CD-CA05-4F8F-B4DD-AF5C6704BBA9}" sibTransId="{77E03631-04AB-4593-839C-E980CFA9B9DD}"/>
    <dgm:cxn modelId="{8CA15FCC-159B-412B-8B6B-9FB89147B280}" type="presOf" srcId="{2C02DF32-73D2-4A66-B004-B8C16A2F9844}" destId="{671E8FEB-F048-4461-9511-61CE15D5610B}" srcOrd="0" destOrd="0" presId="urn:microsoft.com/office/officeart/2005/8/layout/cycle5"/>
    <dgm:cxn modelId="{BE36D00B-9384-4864-8250-1695BA32BE20}" type="presOf" srcId="{28C9FE2F-8B0A-42FA-88B4-0AD12A641896}" destId="{F0A9A3D1-9941-47A0-8D1E-9EFA51A85C65}" srcOrd="0" destOrd="0" presId="urn:microsoft.com/office/officeart/2005/8/layout/cycle5"/>
    <dgm:cxn modelId="{C0B651FE-15D8-4F0B-8261-262AF562D672}" type="presOf" srcId="{D07B7ADC-CCDB-49B3-84EE-6C6F87ED78E7}" destId="{2CEE8674-F20D-4CC4-A693-309F54A8ED01}" srcOrd="0" destOrd="0" presId="urn:microsoft.com/office/officeart/2005/8/layout/cycle5"/>
    <dgm:cxn modelId="{3F1540B1-569C-4489-BE10-349133D728B2}" type="presOf" srcId="{8E5AA406-A17C-4E9E-8AA7-13996E2BA5B1}" destId="{3FD4C927-0635-422A-A95B-B33243A61054}" srcOrd="0" destOrd="0" presId="urn:microsoft.com/office/officeart/2005/8/layout/cycle5"/>
    <dgm:cxn modelId="{EA721E4E-CBB2-409C-AC8D-2150E01C0D4C}" srcId="{D8058A4C-0CBD-4DC1-807B-9CBAFACAFB08}" destId="{2C02DF32-73D2-4A66-B004-B8C16A2F9844}" srcOrd="3" destOrd="0" parTransId="{981F435D-8DDC-4B61-8CB9-92706E7C34C6}" sibTransId="{28C9FE2F-8B0A-42FA-88B4-0AD12A641896}"/>
    <dgm:cxn modelId="{36421F7A-A143-4548-9BFB-57816EAEE769}" type="presOf" srcId="{8145C9B4-6956-4A56-AD31-E45993CE8FF0}" destId="{6C2F208F-9027-4EA6-89DE-2A18117AECFB}" srcOrd="0" destOrd="0" presId="urn:microsoft.com/office/officeart/2005/8/layout/cycle5"/>
    <dgm:cxn modelId="{B0AC27D9-207F-46FE-8C4B-9323AEAD8F4B}" type="presOf" srcId="{6DCA270F-AEBD-4A43-AA09-CB22D643D95A}" destId="{C9BFBCC2-1749-4D27-A998-01A3CED7F60E}" srcOrd="0" destOrd="0" presId="urn:microsoft.com/office/officeart/2005/8/layout/cycle5"/>
    <dgm:cxn modelId="{519300AA-2700-43C2-ABCF-9771AF5A8794}" type="presOf" srcId="{77E03631-04AB-4593-839C-E980CFA9B9DD}" destId="{6577DFA4-3434-4B13-9B0F-1DC797CEAE67}" srcOrd="0" destOrd="0" presId="urn:microsoft.com/office/officeart/2005/8/layout/cycle5"/>
    <dgm:cxn modelId="{B2D0AE13-0ED6-4E95-B3C0-3C2C38C68771}" type="presOf" srcId="{D8058A4C-0CBD-4DC1-807B-9CBAFACAFB08}" destId="{B3C66B7D-6DB6-4AB8-A4E1-0B4E6BA72E36}" srcOrd="0" destOrd="0" presId="urn:microsoft.com/office/officeart/2005/8/layout/cycle5"/>
    <dgm:cxn modelId="{D9F4945D-ED90-4A3A-8A35-6CC62C093DBA}" srcId="{D8058A4C-0CBD-4DC1-807B-9CBAFACAFB08}" destId="{0753587F-0BE4-4C37-9977-B77697CFBF2F}" srcOrd="2" destOrd="0" parTransId="{C780A7B6-7A6A-4F17-A17E-575F398F9FC1}" sibTransId="{D07B7ADC-CCDB-49B3-84EE-6C6F87ED78E7}"/>
    <dgm:cxn modelId="{2A76FCE1-50DF-4F1C-81B3-6B7093F10B59}" srcId="{D8058A4C-0CBD-4DC1-807B-9CBAFACAFB08}" destId="{6B90A656-DF64-49F6-8783-65367A993290}" srcOrd="1" destOrd="0" parTransId="{2516A10D-8660-4074-A68A-2B61928934E5}" sibTransId="{6DCA270F-AEBD-4A43-AA09-CB22D643D95A}"/>
    <dgm:cxn modelId="{E0251689-A51B-44A8-BE29-9C5A55B6F06B}" type="presOf" srcId="{6B90A656-DF64-49F6-8783-65367A993290}" destId="{4C11D929-0617-4C79-9AD8-F30E3F3C5B80}" srcOrd="0" destOrd="0" presId="urn:microsoft.com/office/officeart/2005/8/layout/cycle5"/>
    <dgm:cxn modelId="{DFA35CEF-CF7C-4B44-B3A4-D605BAC08ACD}" srcId="{D8058A4C-0CBD-4DC1-807B-9CBAFACAFB08}" destId="{7D851D50-9CEF-4C32-89E0-7F8BDC133FE7}" srcOrd="0" destOrd="0" parTransId="{76BEDBA9-63F3-4A41-918B-134FD9712BEF}" sibTransId="{8E5AA406-A17C-4E9E-8AA7-13996E2BA5B1}"/>
    <dgm:cxn modelId="{22C8E9C2-9C63-4872-A24B-2B863FFC4A75}" type="presOf" srcId="{7D851D50-9CEF-4C32-89E0-7F8BDC133FE7}" destId="{297E237B-0AFA-4ABE-8EE5-8B1241C2B5A0}" srcOrd="0" destOrd="0" presId="urn:microsoft.com/office/officeart/2005/8/layout/cycle5"/>
    <dgm:cxn modelId="{0CB6DEB7-48DF-4740-99E9-F20B09533055}" type="presParOf" srcId="{B3C66B7D-6DB6-4AB8-A4E1-0B4E6BA72E36}" destId="{297E237B-0AFA-4ABE-8EE5-8B1241C2B5A0}" srcOrd="0" destOrd="0" presId="urn:microsoft.com/office/officeart/2005/8/layout/cycle5"/>
    <dgm:cxn modelId="{16F1520E-3740-462F-8190-F51EBA04765B}" type="presParOf" srcId="{B3C66B7D-6DB6-4AB8-A4E1-0B4E6BA72E36}" destId="{8CC43009-B8FE-4512-8410-41E10DC0CACA}" srcOrd="1" destOrd="0" presId="urn:microsoft.com/office/officeart/2005/8/layout/cycle5"/>
    <dgm:cxn modelId="{F8A0374C-8E71-4F86-B14C-015A954BC53F}" type="presParOf" srcId="{B3C66B7D-6DB6-4AB8-A4E1-0B4E6BA72E36}" destId="{3FD4C927-0635-422A-A95B-B33243A61054}" srcOrd="2" destOrd="0" presId="urn:microsoft.com/office/officeart/2005/8/layout/cycle5"/>
    <dgm:cxn modelId="{830DE265-9287-4E4C-AE58-E8678094F697}" type="presParOf" srcId="{B3C66B7D-6DB6-4AB8-A4E1-0B4E6BA72E36}" destId="{4C11D929-0617-4C79-9AD8-F30E3F3C5B80}" srcOrd="3" destOrd="0" presId="urn:microsoft.com/office/officeart/2005/8/layout/cycle5"/>
    <dgm:cxn modelId="{06E6C5E2-566F-4463-84B2-80C60AED33D5}" type="presParOf" srcId="{B3C66B7D-6DB6-4AB8-A4E1-0B4E6BA72E36}" destId="{9FB6FA14-2FAB-4EB0-8A9E-77D4AD708BB6}" srcOrd="4" destOrd="0" presId="urn:microsoft.com/office/officeart/2005/8/layout/cycle5"/>
    <dgm:cxn modelId="{4218C866-38D4-478A-BE1A-37C27B6C7784}" type="presParOf" srcId="{B3C66B7D-6DB6-4AB8-A4E1-0B4E6BA72E36}" destId="{C9BFBCC2-1749-4D27-A998-01A3CED7F60E}" srcOrd="5" destOrd="0" presId="urn:microsoft.com/office/officeart/2005/8/layout/cycle5"/>
    <dgm:cxn modelId="{96ED945A-41D5-4E4C-9CC7-91DBAAE9FE77}" type="presParOf" srcId="{B3C66B7D-6DB6-4AB8-A4E1-0B4E6BA72E36}" destId="{2104335F-438C-4259-BE61-A0253253893A}" srcOrd="6" destOrd="0" presId="urn:microsoft.com/office/officeart/2005/8/layout/cycle5"/>
    <dgm:cxn modelId="{81CBD7ED-9FC5-42D7-A64D-82DAA52571D1}" type="presParOf" srcId="{B3C66B7D-6DB6-4AB8-A4E1-0B4E6BA72E36}" destId="{36077887-74BB-4804-BBB3-CCCCFC2DBFA1}" srcOrd="7" destOrd="0" presId="urn:microsoft.com/office/officeart/2005/8/layout/cycle5"/>
    <dgm:cxn modelId="{1C77AF10-C738-4711-9D43-AC77E3D56411}" type="presParOf" srcId="{B3C66B7D-6DB6-4AB8-A4E1-0B4E6BA72E36}" destId="{2CEE8674-F20D-4CC4-A693-309F54A8ED01}" srcOrd="8" destOrd="0" presId="urn:microsoft.com/office/officeart/2005/8/layout/cycle5"/>
    <dgm:cxn modelId="{0870A527-DDBD-4B61-822A-64B935836A53}" type="presParOf" srcId="{B3C66B7D-6DB6-4AB8-A4E1-0B4E6BA72E36}" destId="{671E8FEB-F048-4461-9511-61CE15D5610B}" srcOrd="9" destOrd="0" presId="urn:microsoft.com/office/officeart/2005/8/layout/cycle5"/>
    <dgm:cxn modelId="{EBC6D076-43C9-4D69-B89E-93BBA86AAE78}" type="presParOf" srcId="{B3C66B7D-6DB6-4AB8-A4E1-0B4E6BA72E36}" destId="{B802A35A-4BC3-46DD-B4E0-5F9722F564AA}" srcOrd="10" destOrd="0" presId="urn:microsoft.com/office/officeart/2005/8/layout/cycle5"/>
    <dgm:cxn modelId="{7789E51A-2597-4CB2-9163-EEF352CFD18C}" type="presParOf" srcId="{B3C66B7D-6DB6-4AB8-A4E1-0B4E6BA72E36}" destId="{F0A9A3D1-9941-47A0-8D1E-9EFA51A85C65}" srcOrd="11" destOrd="0" presId="urn:microsoft.com/office/officeart/2005/8/layout/cycle5"/>
    <dgm:cxn modelId="{5D75E10A-47A9-480E-805D-FD61344208AC}" type="presParOf" srcId="{B3C66B7D-6DB6-4AB8-A4E1-0B4E6BA72E36}" destId="{6C2F208F-9027-4EA6-89DE-2A18117AECFB}" srcOrd="12" destOrd="0" presId="urn:microsoft.com/office/officeart/2005/8/layout/cycle5"/>
    <dgm:cxn modelId="{4029668C-6CB2-4EC7-B951-CD4CFF460CC7}" type="presParOf" srcId="{B3C66B7D-6DB6-4AB8-A4E1-0B4E6BA72E36}" destId="{5787617E-8B85-4A92-9E29-17DF47448FDC}" srcOrd="13" destOrd="0" presId="urn:microsoft.com/office/officeart/2005/8/layout/cycle5"/>
    <dgm:cxn modelId="{81B7CA05-CA62-4A7E-B297-2336BD4A4150}" type="presParOf" srcId="{B3C66B7D-6DB6-4AB8-A4E1-0B4E6BA72E36}" destId="{6577DFA4-3434-4B13-9B0F-1DC797CEAE6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E237B-0AFA-4ABE-8EE5-8B1241C2B5A0}">
      <dsp:nvSpPr>
        <dsp:cNvPr id="0" name=""/>
        <dsp:cNvSpPr/>
      </dsp:nvSpPr>
      <dsp:spPr>
        <a:xfrm>
          <a:off x="4036511" y="1629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Phytoplancton</a:t>
          </a:r>
          <a:endParaRPr lang="fr-FR" sz="2400" kern="1200" dirty="0"/>
        </a:p>
      </dsp:txBody>
      <dsp:txXfrm>
        <a:off x="4081855" y="46973"/>
        <a:ext cx="2069313" cy="838178"/>
      </dsp:txXfrm>
    </dsp:sp>
    <dsp:sp modelId="{3FD4C927-0635-422A-A95B-B33243A61054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040280" y="426847"/>
              </a:moveTo>
              <a:arcTo wR="1856081" hR="1856081" stAng="18578617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1D929-0617-4C79-9AD8-F30E3F3C5B80}">
      <dsp:nvSpPr>
        <dsp:cNvPr id="0" name=""/>
        <dsp:cNvSpPr/>
      </dsp:nvSpPr>
      <dsp:spPr>
        <a:xfrm>
          <a:off x="5801749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Zooplancton</a:t>
          </a:r>
          <a:endParaRPr lang="fr-FR" sz="2400" kern="1200" dirty="0"/>
        </a:p>
      </dsp:txBody>
      <dsp:txXfrm>
        <a:off x="5847093" y="1329494"/>
        <a:ext cx="2069313" cy="838178"/>
      </dsp:txXfrm>
    </dsp:sp>
    <dsp:sp modelId="{C9BFBCC2-1749-4D27-A998-01A3CED7F60E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707716" y="1984472"/>
              </a:moveTo>
              <a:arcTo wR="1856081" hR="1856081" stAng="21837991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4335F-438C-4259-BE61-A0253253893A}">
      <dsp:nvSpPr>
        <dsp:cNvPr id="0" name=""/>
        <dsp:cNvSpPr/>
      </dsp:nvSpPr>
      <dsp:spPr>
        <a:xfrm>
          <a:off x="5127489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Crevette</a:t>
          </a:r>
          <a:endParaRPr lang="fr-FR" sz="2400" kern="1200" dirty="0"/>
        </a:p>
      </dsp:txBody>
      <dsp:txXfrm>
        <a:off x="5172833" y="3404655"/>
        <a:ext cx="2069313" cy="838178"/>
      </dsp:txXfrm>
    </dsp:sp>
    <dsp:sp modelId="{2CEE8674-F20D-4CC4-A693-309F54A8ED01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862667" y="3712150"/>
              </a:moveTo>
              <a:arcTo wR="1856081" hR="1856081" stAng="5387802" swAng="2439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E8FEB-F048-4461-9511-61CE15D5610B}">
      <dsp:nvSpPr>
        <dsp:cNvPr id="0" name=""/>
        <dsp:cNvSpPr/>
      </dsp:nvSpPr>
      <dsp:spPr>
        <a:xfrm>
          <a:off x="2945534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Crabe</a:t>
          </a:r>
          <a:endParaRPr lang="fr-FR" sz="3600" kern="1200" dirty="0"/>
        </a:p>
      </dsp:txBody>
      <dsp:txXfrm>
        <a:off x="2990878" y="3404655"/>
        <a:ext cx="2069313" cy="838178"/>
      </dsp:txXfrm>
    </dsp:sp>
    <dsp:sp modelId="{F0A9A3D1-9941-47A0-8D1E-9EFA51A85C65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96971" y="2688181"/>
              </a:moveTo>
              <a:arcTo wR="1856081" hR="1856081" stAng="9201880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F208F-9027-4EA6-89DE-2A18117AECFB}">
      <dsp:nvSpPr>
        <dsp:cNvPr id="0" name=""/>
        <dsp:cNvSpPr/>
      </dsp:nvSpPr>
      <dsp:spPr>
        <a:xfrm>
          <a:off x="2271273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Bar</a:t>
          </a:r>
          <a:endParaRPr lang="fr-FR" sz="2400" kern="1200" dirty="0"/>
        </a:p>
      </dsp:txBody>
      <dsp:txXfrm>
        <a:off x="2316617" y="1329494"/>
        <a:ext cx="2069313" cy="838178"/>
      </dsp:txXfrm>
    </dsp:sp>
    <dsp:sp modelId="{6577DFA4-3434-4B13-9B0F-1DC797CEAE67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94757" y="711716"/>
              </a:moveTo>
              <a:arcTo wR="1856081" hR="1856081" stAng="13083874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L'Archipel des Glénan fait partie du territoire de la commune de FOUESNANT. Il se situe à environ 18 Km de nos côtes. Le site est classé et bénéficie de plusieurs procédures de protection (ZNIEFF,...). Toute cueillette y est strictement interdite.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L'étymologie de Glénan est incertaine et plusieurs hypothèses sont donc avancées : vallée, claire, cercle de mer, chambre...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un fait que les îles forment un cercle avec en son centre une mer plus calme et peu profonde baptisée "La Chambre".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0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00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3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CE44-4183-49C0-9555-ECD89CA50DFC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30F2-E7AD-4DAC-A1B4-DB9A68BF8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14122B-4BD1-41A9-A970-948577FF3FCB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'archipel des glénan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8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Des montagnes à l'archipel...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L'Ile aux Moutons </a:t>
            </a:r>
          </a:p>
          <a:p>
            <a:pPr lvl="0"/>
            <a:r>
              <a:rPr lang="fr-FR" dirty="0" smtClean="0"/>
              <a:t>L'Ile aux Moutons, la plus proche des côtes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, la plus grande </a:t>
            </a:r>
          </a:p>
          <a:p>
            <a:pPr lvl="0"/>
            <a:r>
              <a:rPr lang="fr-FR" dirty="0" smtClean="0"/>
              <a:t>L'Ile Saint Nicolas </a:t>
            </a:r>
          </a:p>
          <a:p>
            <a:pPr lvl="0"/>
            <a:r>
              <a:rPr lang="fr-FR" dirty="0" smtClean="0"/>
              <a:t>L'Ile de </a:t>
            </a:r>
            <a:r>
              <a:rPr lang="fr-FR" dirty="0" err="1" smtClean="0"/>
              <a:t>Penfret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Drenec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Brunec</a:t>
            </a:r>
            <a:r>
              <a:rPr lang="fr-FR" dirty="0" smtClean="0"/>
              <a:t>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err="1" smtClean="0"/>
              <a:t>Bananec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Fort Cigogne </a:t>
            </a:r>
          </a:p>
          <a:p>
            <a:pPr lvl="0"/>
            <a:r>
              <a:rPr lang="fr-FR" dirty="0" err="1" smtClean="0"/>
              <a:t>Quignenec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Et d’autres petites îles </a:t>
            </a:r>
          </a:p>
          <a:p>
            <a:pPr lvl="1"/>
            <a:r>
              <a:rPr lang="fr-FR" dirty="0" err="1" smtClean="0"/>
              <a:t>Brilimec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Guiautec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Guiriden</a:t>
            </a:r>
            <a:r>
              <a:rPr lang="fr-FR" dirty="0" smtClean="0"/>
              <a:t>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5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peu d'histoire...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Préhistoire et moyen âge</a:t>
            </a:r>
          </a:p>
          <a:p>
            <a:pPr lvl="0"/>
            <a:r>
              <a:rPr lang="fr-FR" smtClean="0"/>
              <a:t>Fort cigogne</a:t>
            </a:r>
          </a:p>
          <a:p>
            <a:pPr lvl="0"/>
            <a:r>
              <a:rPr lang="fr-FR" smtClean="0"/>
              <a:t>La soude</a:t>
            </a:r>
          </a:p>
          <a:p>
            <a:pPr lvl="0"/>
            <a:r>
              <a:rPr lang="fr-FR" smtClean="0"/>
              <a:t>Population</a:t>
            </a:r>
          </a:p>
          <a:p>
            <a:pPr lvl="0"/>
            <a:r>
              <a:rPr lang="fr-FR" smtClean="0"/>
              <a:t>Les viviers</a:t>
            </a:r>
          </a:p>
          <a:p>
            <a:pPr lvl="0"/>
            <a:r>
              <a:rPr lang="fr-FR" smtClean="0"/>
              <a:t>Le CNG et le CIP</a:t>
            </a:r>
          </a:p>
        </p:txBody>
      </p:sp>
    </p:spTree>
    <p:extLst>
      <p:ext uri="{BB962C8B-B14F-4D97-AF65-F5344CB8AC3E}">
        <p14:creationId xmlns:p14="http://schemas.microsoft.com/office/powerpoint/2010/main" val="32821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Centre Nautique des </a:t>
            </a:r>
            <a:r>
              <a:rPr lang="fr-FR" dirty="0" err="1" smtClean="0"/>
              <a:t>Glénans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1947 Philippe VIANNEY</a:t>
            </a:r>
          </a:p>
          <a:p>
            <a:r>
              <a:rPr lang="fr-FR" dirty="0" smtClean="0"/>
              <a:t>L’esprit « </a:t>
            </a:r>
            <a:r>
              <a:rPr lang="fr-FR" dirty="0" err="1" smtClean="0"/>
              <a:t>Glénans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Les bateaux</a:t>
            </a:r>
          </a:p>
          <a:p>
            <a:pPr lvl="1"/>
            <a:r>
              <a:rPr lang="fr-FR" dirty="0" smtClean="0"/>
              <a:t>Vaurien</a:t>
            </a:r>
          </a:p>
          <a:p>
            <a:pPr lvl="1"/>
            <a:r>
              <a:rPr lang="fr-FR" dirty="0" smtClean="0"/>
              <a:t>Caravelle</a:t>
            </a:r>
          </a:p>
          <a:p>
            <a:pPr lvl="1"/>
            <a:r>
              <a:rPr lang="fr-FR" dirty="0" smtClean="0"/>
              <a:t>Corsaire</a:t>
            </a:r>
          </a:p>
          <a:p>
            <a:r>
              <a:rPr lang="fr-FR" dirty="0" smtClean="0"/>
              <a:t>Anecdotes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216" y="1603061"/>
            <a:ext cx="5252543" cy="4680044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283" y="3842896"/>
            <a:ext cx="1340867" cy="85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0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des Glénan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63411"/>
              </p:ext>
            </p:extLst>
          </p:nvPr>
        </p:nvGraphicFramePr>
        <p:xfrm>
          <a:off x="838199" y="1515858"/>
          <a:ext cx="10533261" cy="521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8591416" imgH="4257716" progId="Excel.Sheet.8">
                  <p:embed/>
                </p:oleObj>
              </mc:Choice>
              <mc:Fallback>
                <p:oleObj name="Worksheet" r:id="rId3" imgW="8591416" imgH="4257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1515858"/>
                        <a:ext cx="10533261" cy="5219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7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Chaîne alimentaire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2079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Richesses naturelles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maërl</a:t>
            </a:r>
          </a:p>
          <a:p>
            <a:pPr lvl="0"/>
            <a:r>
              <a:rPr lang="fr-FR" dirty="0" smtClean="0"/>
              <a:t>Le narcisse des glénan</a:t>
            </a:r>
          </a:p>
          <a:p>
            <a:pPr lvl="1"/>
            <a:r>
              <a:rPr lang="fr-FR" dirty="0" smtClean="0"/>
              <a:t>Une espèce unique au monde</a:t>
            </a:r>
          </a:p>
          <a:p>
            <a:pPr lvl="1"/>
            <a:r>
              <a:rPr lang="fr-FR" dirty="0" smtClean="0"/>
              <a:t>La plus petite réserve naturelle de France</a:t>
            </a:r>
          </a:p>
          <a:p>
            <a:pPr lvl="1"/>
            <a:r>
              <a:rPr lang="fr-FR" dirty="0" smtClean="0"/>
              <a:t>La gestion de la réserve naturelle</a:t>
            </a:r>
          </a:p>
          <a:p>
            <a:pPr lvl="1"/>
            <a:r>
              <a:rPr lang="fr-FR" dirty="0" smtClean="0"/>
              <a:t>La concurrence de la Jacinthe des Bois</a:t>
            </a:r>
          </a:p>
          <a:p>
            <a:pPr lvl="0"/>
            <a:r>
              <a:rPr lang="fr-FR" dirty="0" smtClean="0"/>
              <a:t>Les Sorties Nature aux Iles Glénan</a:t>
            </a:r>
          </a:p>
          <a:p>
            <a:pPr lvl="0"/>
            <a:r>
              <a:rPr lang="fr-FR" dirty="0" smtClean="0"/>
              <a:t>Fouesnant-Les Glénan : Cigogne de Cristal 1994</a:t>
            </a:r>
          </a:p>
        </p:txBody>
      </p:sp>
    </p:spTree>
    <p:extLst>
      <p:ext uri="{BB962C8B-B14F-4D97-AF65-F5344CB8AC3E}">
        <p14:creationId xmlns:p14="http://schemas.microsoft.com/office/powerpoint/2010/main" val="1739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légende de la groac'h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Houarn et Bellah</a:t>
            </a:r>
          </a:p>
          <a:p>
            <a:pPr lvl="0"/>
            <a:r>
              <a:rPr lang="fr-FR" smtClean="0"/>
              <a:t>A la recherche de la fortune</a:t>
            </a:r>
          </a:p>
          <a:p>
            <a:pPr lvl="0"/>
            <a:r>
              <a:rPr lang="fr-FR" smtClean="0"/>
              <a:t>Un palais magnifique</a:t>
            </a:r>
          </a:p>
          <a:p>
            <a:pPr lvl="0"/>
            <a:r>
              <a:rPr lang="fr-FR" smtClean="0"/>
              <a:t>Prisonnier de la sorcière</a:t>
            </a:r>
          </a:p>
          <a:p>
            <a:pPr lvl="0"/>
            <a:r>
              <a:rPr lang="fr-FR" smtClean="0"/>
              <a:t>La perte de la Groac'h</a:t>
            </a:r>
          </a:p>
        </p:txBody>
      </p:sp>
    </p:spTree>
    <p:extLst>
      <p:ext uri="{BB962C8B-B14F-4D97-AF65-F5344CB8AC3E}">
        <p14:creationId xmlns:p14="http://schemas.microsoft.com/office/powerpoint/2010/main" val="31375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ondeur">
  <a:themeElements>
    <a:clrScheme name="Profondeur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TM04033923[[fn=Profondeur]]</Template>
  <TotalTime>95</TotalTime>
  <Words>260</Words>
  <Application>Microsoft Office PowerPoint</Application>
  <PresentationFormat>Grand écran</PresentationFormat>
  <Paragraphs>62</Paragraphs>
  <Slides>8</Slides>
  <Notes>5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Profondeur</vt:lpstr>
      <vt:lpstr>Microsoft Excel 97-2003 Worksheet</vt:lpstr>
      <vt:lpstr>L'archipel des glénan</vt:lpstr>
      <vt:lpstr>Des montagnes à l'archipel...</vt:lpstr>
      <vt:lpstr>Un peu d'histoire...</vt:lpstr>
      <vt:lpstr>Le Centre Nautique des Glénans</vt:lpstr>
      <vt:lpstr>Données des Glénan</vt:lpstr>
      <vt:lpstr>Chaîne alimentaire</vt:lpstr>
      <vt:lpstr>Richesses naturelles</vt:lpstr>
      <vt:lpstr>La légende de la groac'h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6</cp:revision>
  <dcterms:created xsi:type="dcterms:W3CDTF">2015-09-03T15:40:21Z</dcterms:created>
  <dcterms:modified xsi:type="dcterms:W3CDTF">2015-09-06T08:28:44Z</dcterms:modified>
</cp:coreProperties>
</file>