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61" r:id="rId4"/>
    <p:sldId id="264" r:id="rId5"/>
    <p:sldId id="265" r:id="rId6"/>
    <p:sldId id="266" r:id="rId7"/>
    <p:sldId id="262" r:id="rId8"/>
    <p:sldId id="263" r:id="rId9"/>
    <p:sldId id="26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59" autoAdjust="0"/>
  </p:normalViewPr>
  <p:slideViewPr>
    <p:cSldViewPr snapToGrid="0">
      <p:cViewPr varScale="1">
        <p:scale>
          <a:sx n="57" d="100"/>
          <a:sy n="57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</TotalTime>
  <Words>262</Words>
  <Application>Microsoft Office PowerPoint</Application>
  <PresentationFormat>Grand écran</PresentationFormat>
  <Paragraphs>63</Paragraphs>
  <Slides>9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Profondeur</vt:lpstr>
      <vt:lpstr>Worksheet</vt:lpstr>
      <vt:lpstr>L'archipel des glénan</vt:lpstr>
      <vt:lpstr>Des montagnes à l'archipel...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9</cp:revision>
  <dcterms:created xsi:type="dcterms:W3CDTF">2015-09-03T15:40:21Z</dcterms:created>
  <dcterms:modified xsi:type="dcterms:W3CDTF">2015-09-07T13:50:27Z</dcterms:modified>
</cp:coreProperties>
</file>