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2" r:id="rId8"/>
    <p:sldId id="263" r:id="rId9"/>
    <p:sldId id="267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 varScale="1">
        <p:scale>
          <a:sx n="105" d="100"/>
          <a:sy n="105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265</Words>
  <Application>Microsoft Office PowerPoint</Application>
  <PresentationFormat>Grand écran</PresentationFormat>
  <Paragraphs>64</Paragraphs>
  <Slides>10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Profondeur</vt:lpstr>
      <vt:lpstr>Worksheet</vt:lpstr>
      <vt:lpstr>L'archipel des glénan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16</cp:revision>
  <dcterms:created xsi:type="dcterms:W3CDTF">2015-09-03T15:40:21Z</dcterms:created>
  <dcterms:modified xsi:type="dcterms:W3CDTF">2015-09-07T14:43:39Z</dcterms:modified>
</cp:coreProperties>
</file>