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1" r:id="rId1"/>
  </p:sldMasterIdLst>
  <p:notesMasterIdLst>
    <p:notesMasterId r:id="rId19"/>
  </p:notesMasterIdLst>
  <p:handoutMasterIdLst>
    <p:handoutMasterId r:id="rId20"/>
  </p:handoutMasterIdLst>
  <p:sldIdLst>
    <p:sldId id="257" r:id="rId2"/>
    <p:sldId id="270" r:id="rId3"/>
    <p:sldId id="260" r:id="rId4"/>
    <p:sldId id="271" r:id="rId5"/>
    <p:sldId id="272" r:id="rId6"/>
    <p:sldId id="273" r:id="rId7"/>
    <p:sldId id="274" r:id="rId8"/>
    <p:sldId id="275" r:id="rId9"/>
    <p:sldId id="276" r:id="rId10"/>
    <p:sldId id="261" r:id="rId11"/>
    <p:sldId id="264" r:id="rId12"/>
    <p:sldId id="265" r:id="rId13"/>
    <p:sldId id="266" r:id="rId14"/>
    <p:sldId id="262" r:id="rId15"/>
    <p:sldId id="263" r:id="rId16"/>
    <p:sldId id="267" r:id="rId17"/>
    <p:sldId id="269" r:id="rId18"/>
  </p:sldIdLst>
  <p:sldSz cx="12192000" cy="6858000"/>
  <p:notesSz cx="6858000" cy="9144000"/>
  <p:custShowLst>
    <p:custShow name="Voleux" id="0">
      <p:sldLst>
        <p:sld r:id="rId2"/>
        <p:sld r:id="rId12"/>
        <p:sld r:id="rId5"/>
        <p:sld r:id="rId15"/>
      </p:sldLst>
    </p:custShow>
  </p:custShow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custShow id="0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B54"/>
    <a:srgbClr val="00A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016" autoAdjust="0"/>
    <p:restoredTop sz="94259" autoAdjust="0"/>
  </p:normalViewPr>
  <p:slideViewPr>
    <p:cSldViewPr snapToGrid="0">
      <p:cViewPr varScale="1">
        <p:scale>
          <a:sx n="65" d="100"/>
          <a:sy n="65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058A4C-0CBD-4DC1-807B-9CBAFACAFB08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851D50-9CEF-4C32-89E0-7F8BDC133FE7}">
      <dgm:prSet phldrT="[Texte]"/>
      <dgm:spPr/>
      <dgm:t>
        <a:bodyPr/>
        <a:lstStyle/>
        <a:p>
          <a:r>
            <a:rPr lang="fr-FR" dirty="0" smtClean="0"/>
            <a:t>Phytoplancton</a:t>
          </a:r>
          <a:endParaRPr lang="fr-FR" dirty="0"/>
        </a:p>
      </dgm:t>
    </dgm:pt>
    <dgm:pt modelId="{76BEDBA9-63F3-4A41-918B-134FD9712BEF}" type="parTrans" cxnId="{DFA35CEF-CF7C-4B44-B3A4-D605BAC08ACD}">
      <dgm:prSet/>
      <dgm:spPr/>
      <dgm:t>
        <a:bodyPr/>
        <a:lstStyle/>
        <a:p>
          <a:endParaRPr lang="fr-FR"/>
        </a:p>
      </dgm:t>
    </dgm:pt>
    <dgm:pt modelId="{8E5AA406-A17C-4E9E-8AA7-13996E2BA5B1}" type="sibTrans" cxnId="{DFA35CEF-CF7C-4B44-B3A4-D605BAC08ACD}">
      <dgm:prSet/>
      <dgm:spPr/>
      <dgm:t>
        <a:bodyPr/>
        <a:lstStyle/>
        <a:p>
          <a:endParaRPr lang="fr-FR"/>
        </a:p>
      </dgm:t>
    </dgm:pt>
    <dgm:pt modelId="{6B90A656-DF64-49F6-8783-65367A993290}">
      <dgm:prSet phldrT="[Texte]"/>
      <dgm:spPr/>
      <dgm:t>
        <a:bodyPr/>
        <a:lstStyle/>
        <a:p>
          <a:r>
            <a:rPr lang="fr-FR" dirty="0" smtClean="0"/>
            <a:t>Zooplancton</a:t>
          </a:r>
          <a:endParaRPr lang="fr-FR" dirty="0"/>
        </a:p>
      </dgm:t>
    </dgm:pt>
    <dgm:pt modelId="{2516A10D-8660-4074-A68A-2B61928934E5}" type="parTrans" cxnId="{2A76FCE1-50DF-4F1C-81B3-6B7093F10B59}">
      <dgm:prSet/>
      <dgm:spPr/>
      <dgm:t>
        <a:bodyPr/>
        <a:lstStyle/>
        <a:p>
          <a:endParaRPr lang="fr-FR"/>
        </a:p>
      </dgm:t>
    </dgm:pt>
    <dgm:pt modelId="{6DCA270F-AEBD-4A43-AA09-CB22D643D95A}" type="sibTrans" cxnId="{2A76FCE1-50DF-4F1C-81B3-6B7093F10B59}">
      <dgm:prSet/>
      <dgm:spPr/>
      <dgm:t>
        <a:bodyPr/>
        <a:lstStyle/>
        <a:p>
          <a:endParaRPr lang="fr-FR"/>
        </a:p>
      </dgm:t>
    </dgm:pt>
    <dgm:pt modelId="{0753587F-0BE4-4C37-9977-B77697CFBF2F}">
      <dgm:prSet phldrT="[Texte]"/>
      <dgm:spPr/>
      <dgm:t>
        <a:bodyPr/>
        <a:lstStyle/>
        <a:p>
          <a:r>
            <a:rPr lang="fr-FR" dirty="0" smtClean="0"/>
            <a:t>Crevette</a:t>
          </a:r>
          <a:endParaRPr lang="fr-FR" dirty="0"/>
        </a:p>
      </dgm:t>
    </dgm:pt>
    <dgm:pt modelId="{C780A7B6-7A6A-4F17-A17E-575F398F9FC1}" type="parTrans" cxnId="{D9F4945D-ED90-4A3A-8A35-6CC62C093DBA}">
      <dgm:prSet/>
      <dgm:spPr/>
      <dgm:t>
        <a:bodyPr/>
        <a:lstStyle/>
        <a:p>
          <a:endParaRPr lang="fr-FR"/>
        </a:p>
      </dgm:t>
    </dgm:pt>
    <dgm:pt modelId="{D07B7ADC-CCDB-49B3-84EE-6C6F87ED78E7}" type="sibTrans" cxnId="{D9F4945D-ED90-4A3A-8A35-6CC62C093DBA}">
      <dgm:prSet/>
      <dgm:spPr/>
      <dgm:t>
        <a:bodyPr/>
        <a:lstStyle/>
        <a:p>
          <a:endParaRPr lang="fr-FR"/>
        </a:p>
      </dgm:t>
    </dgm:pt>
    <dgm:pt modelId="{2C02DF32-73D2-4A66-B004-B8C16A2F9844}">
      <dgm:prSet phldrT="[Texte]" custT="1"/>
      <dgm:spPr/>
      <dgm:t>
        <a:bodyPr/>
        <a:lstStyle/>
        <a:p>
          <a:r>
            <a:rPr lang="fr-FR" sz="2400" dirty="0" smtClean="0"/>
            <a:t>Crabe</a:t>
          </a:r>
          <a:endParaRPr lang="fr-FR" sz="3600" dirty="0"/>
        </a:p>
      </dgm:t>
    </dgm:pt>
    <dgm:pt modelId="{981F435D-8DDC-4B61-8CB9-92706E7C34C6}" type="parTrans" cxnId="{EA721E4E-CBB2-409C-AC8D-2150E01C0D4C}">
      <dgm:prSet/>
      <dgm:spPr/>
      <dgm:t>
        <a:bodyPr/>
        <a:lstStyle/>
        <a:p>
          <a:endParaRPr lang="fr-FR"/>
        </a:p>
      </dgm:t>
    </dgm:pt>
    <dgm:pt modelId="{28C9FE2F-8B0A-42FA-88B4-0AD12A641896}" type="sibTrans" cxnId="{EA721E4E-CBB2-409C-AC8D-2150E01C0D4C}">
      <dgm:prSet/>
      <dgm:spPr/>
      <dgm:t>
        <a:bodyPr/>
        <a:lstStyle/>
        <a:p>
          <a:endParaRPr lang="fr-FR"/>
        </a:p>
      </dgm:t>
    </dgm:pt>
    <dgm:pt modelId="{8145C9B4-6956-4A56-AD31-E45993CE8FF0}">
      <dgm:prSet phldrT="[Texte]"/>
      <dgm:spPr/>
      <dgm:t>
        <a:bodyPr/>
        <a:lstStyle/>
        <a:p>
          <a:r>
            <a:rPr lang="fr-FR" dirty="0" smtClean="0"/>
            <a:t>Bar</a:t>
          </a:r>
          <a:endParaRPr lang="fr-FR" dirty="0"/>
        </a:p>
      </dgm:t>
    </dgm:pt>
    <dgm:pt modelId="{FE7DD8CD-CA05-4F8F-B4DD-AF5C6704BBA9}" type="parTrans" cxnId="{7A184882-7407-41E0-ADF1-4ACA3C9F1A83}">
      <dgm:prSet/>
      <dgm:spPr/>
      <dgm:t>
        <a:bodyPr/>
        <a:lstStyle/>
        <a:p>
          <a:endParaRPr lang="fr-FR"/>
        </a:p>
      </dgm:t>
    </dgm:pt>
    <dgm:pt modelId="{77E03631-04AB-4593-839C-E980CFA9B9DD}" type="sibTrans" cxnId="{7A184882-7407-41E0-ADF1-4ACA3C9F1A83}">
      <dgm:prSet/>
      <dgm:spPr/>
      <dgm:t>
        <a:bodyPr/>
        <a:lstStyle/>
        <a:p>
          <a:endParaRPr lang="fr-FR"/>
        </a:p>
      </dgm:t>
    </dgm:pt>
    <dgm:pt modelId="{B3C66B7D-6DB6-4AB8-A4E1-0B4E6BA72E36}" type="pres">
      <dgm:prSet presAssocID="{D8058A4C-0CBD-4DC1-807B-9CBAFACAFB0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297E237B-0AFA-4ABE-8EE5-8B1241C2B5A0}" type="pres">
      <dgm:prSet presAssocID="{7D851D50-9CEF-4C32-89E0-7F8BDC133FE7}" presName="node" presStyleLbl="node1" presStyleIdx="0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CC43009-B8FE-4512-8410-41E10DC0CACA}" type="pres">
      <dgm:prSet presAssocID="{7D851D50-9CEF-4C32-89E0-7F8BDC133FE7}" presName="spNode" presStyleCnt="0"/>
      <dgm:spPr/>
    </dgm:pt>
    <dgm:pt modelId="{3FD4C927-0635-422A-A95B-B33243A61054}" type="pres">
      <dgm:prSet presAssocID="{8E5AA406-A17C-4E9E-8AA7-13996E2BA5B1}" presName="sibTrans" presStyleLbl="sibTrans1D1" presStyleIdx="0" presStyleCnt="5"/>
      <dgm:spPr/>
      <dgm:t>
        <a:bodyPr/>
        <a:lstStyle/>
        <a:p>
          <a:endParaRPr lang="fr-FR"/>
        </a:p>
      </dgm:t>
    </dgm:pt>
    <dgm:pt modelId="{4C11D929-0617-4C79-9AD8-F30E3F3C5B80}" type="pres">
      <dgm:prSet presAssocID="{6B90A656-DF64-49F6-8783-65367A993290}" presName="node" presStyleLbl="node1" presStyleIdx="1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6FA14-2FAB-4EB0-8A9E-77D4AD708BB6}" type="pres">
      <dgm:prSet presAssocID="{6B90A656-DF64-49F6-8783-65367A993290}" presName="spNode" presStyleCnt="0"/>
      <dgm:spPr/>
    </dgm:pt>
    <dgm:pt modelId="{C9BFBCC2-1749-4D27-A998-01A3CED7F60E}" type="pres">
      <dgm:prSet presAssocID="{6DCA270F-AEBD-4A43-AA09-CB22D643D95A}" presName="sibTrans" presStyleLbl="sibTrans1D1" presStyleIdx="1" presStyleCnt="5"/>
      <dgm:spPr/>
      <dgm:t>
        <a:bodyPr/>
        <a:lstStyle/>
        <a:p>
          <a:endParaRPr lang="fr-FR"/>
        </a:p>
      </dgm:t>
    </dgm:pt>
    <dgm:pt modelId="{2104335F-438C-4259-BE61-A0253253893A}" type="pres">
      <dgm:prSet presAssocID="{0753587F-0BE4-4C37-9977-B77697CFBF2F}" presName="node" presStyleLbl="node1" presStyleIdx="2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077887-74BB-4804-BBB3-CCCCFC2DBFA1}" type="pres">
      <dgm:prSet presAssocID="{0753587F-0BE4-4C37-9977-B77697CFBF2F}" presName="spNode" presStyleCnt="0"/>
      <dgm:spPr/>
    </dgm:pt>
    <dgm:pt modelId="{2CEE8674-F20D-4CC4-A693-309F54A8ED01}" type="pres">
      <dgm:prSet presAssocID="{D07B7ADC-CCDB-49B3-84EE-6C6F87ED78E7}" presName="sibTrans" presStyleLbl="sibTrans1D1" presStyleIdx="2" presStyleCnt="5"/>
      <dgm:spPr/>
      <dgm:t>
        <a:bodyPr/>
        <a:lstStyle/>
        <a:p>
          <a:endParaRPr lang="fr-FR"/>
        </a:p>
      </dgm:t>
    </dgm:pt>
    <dgm:pt modelId="{671E8FEB-F048-4461-9511-61CE15D5610B}" type="pres">
      <dgm:prSet presAssocID="{2C02DF32-73D2-4A66-B004-B8C16A2F9844}" presName="node" presStyleLbl="node1" presStyleIdx="3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802A35A-4BC3-46DD-B4E0-5F9722F564AA}" type="pres">
      <dgm:prSet presAssocID="{2C02DF32-73D2-4A66-B004-B8C16A2F9844}" presName="spNode" presStyleCnt="0"/>
      <dgm:spPr/>
    </dgm:pt>
    <dgm:pt modelId="{F0A9A3D1-9941-47A0-8D1E-9EFA51A85C65}" type="pres">
      <dgm:prSet presAssocID="{28C9FE2F-8B0A-42FA-88B4-0AD12A641896}" presName="sibTrans" presStyleLbl="sibTrans1D1" presStyleIdx="3" presStyleCnt="5"/>
      <dgm:spPr/>
      <dgm:t>
        <a:bodyPr/>
        <a:lstStyle/>
        <a:p>
          <a:endParaRPr lang="fr-FR"/>
        </a:p>
      </dgm:t>
    </dgm:pt>
    <dgm:pt modelId="{6C2F208F-9027-4EA6-89DE-2A18117AECFB}" type="pres">
      <dgm:prSet presAssocID="{8145C9B4-6956-4A56-AD31-E45993CE8FF0}" presName="node" presStyleLbl="node1" presStyleIdx="4" presStyleCnt="5" custScaleX="15115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87617E-8B85-4A92-9E29-17DF47448FDC}" type="pres">
      <dgm:prSet presAssocID="{8145C9B4-6956-4A56-AD31-E45993CE8FF0}" presName="spNode" presStyleCnt="0"/>
      <dgm:spPr/>
    </dgm:pt>
    <dgm:pt modelId="{6577DFA4-3434-4B13-9B0F-1DC797CEAE67}" type="pres">
      <dgm:prSet presAssocID="{77E03631-04AB-4593-839C-E980CFA9B9DD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0E41D23F-E355-47E8-8CCD-FB5CC34A6949}" type="presOf" srcId="{0753587F-0BE4-4C37-9977-B77697CFBF2F}" destId="{2104335F-438C-4259-BE61-A0253253893A}" srcOrd="0" destOrd="0" presId="urn:microsoft.com/office/officeart/2005/8/layout/cycle5"/>
    <dgm:cxn modelId="{7A184882-7407-41E0-ADF1-4ACA3C9F1A83}" srcId="{D8058A4C-0CBD-4DC1-807B-9CBAFACAFB08}" destId="{8145C9B4-6956-4A56-AD31-E45993CE8FF0}" srcOrd="4" destOrd="0" parTransId="{FE7DD8CD-CA05-4F8F-B4DD-AF5C6704BBA9}" sibTransId="{77E03631-04AB-4593-839C-E980CFA9B9DD}"/>
    <dgm:cxn modelId="{8CA15FCC-159B-412B-8B6B-9FB89147B280}" type="presOf" srcId="{2C02DF32-73D2-4A66-B004-B8C16A2F9844}" destId="{671E8FEB-F048-4461-9511-61CE15D5610B}" srcOrd="0" destOrd="0" presId="urn:microsoft.com/office/officeart/2005/8/layout/cycle5"/>
    <dgm:cxn modelId="{BE36D00B-9384-4864-8250-1695BA32BE20}" type="presOf" srcId="{28C9FE2F-8B0A-42FA-88B4-0AD12A641896}" destId="{F0A9A3D1-9941-47A0-8D1E-9EFA51A85C65}" srcOrd="0" destOrd="0" presId="urn:microsoft.com/office/officeart/2005/8/layout/cycle5"/>
    <dgm:cxn modelId="{C0B651FE-15D8-4F0B-8261-262AF562D672}" type="presOf" srcId="{D07B7ADC-CCDB-49B3-84EE-6C6F87ED78E7}" destId="{2CEE8674-F20D-4CC4-A693-309F54A8ED01}" srcOrd="0" destOrd="0" presId="urn:microsoft.com/office/officeart/2005/8/layout/cycle5"/>
    <dgm:cxn modelId="{3F1540B1-569C-4489-BE10-349133D728B2}" type="presOf" srcId="{8E5AA406-A17C-4E9E-8AA7-13996E2BA5B1}" destId="{3FD4C927-0635-422A-A95B-B33243A61054}" srcOrd="0" destOrd="0" presId="urn:microsoft.com/office/officeart/2005/8/layout/cycle5"/>
    <dgm:cxn modelId="{36421F7A-A143-4548-9BFB-57816EAEE769}" type="presOf" srcId="{8145C9B4-6956-4A56-AD31-E45993CE8FF0}" destId="{6C2F208F-9027-4EA6-89DE-2A18117AECFB}" srcOrd="0" destOrd="0" presId="urn:microsoft.com/office/officeart/2005/8/layout/cycle5"/>
    <dgm:cxn modelId="{B0AC27D9-207F-46FE-8C4B-9323AEAD8F4B}" type="presOf" srcId="{6DCA270F-AEBD-4A43-AA09-CB22D643D95A}" destId="{C9BFBCC2-1749-4D27-A998-01A3CED7F60E}" srcOrd="0" destOrd="0" presId="urn:microsoft.com/office/officeart/2005/8/layout/cycle5"/>
    <dgm:cxn modelId="{EA721E4E-CBB2-409C-AC8D-2150E01C0D4C}" srcId="{D8058A4C-0CBD-4DC1-807B-9CBAFACAFB08}" destId="{2C02DF32-73D2-4A66-B004-B8C16A2F9844}" srcOrd="3" destOrd="0" parTransId="{981F435D-8DDC-4B61-8CB9-92706E7C34C6}" sibTransId="{28C9FE2F-8B0A-42FA-88B4-0AD12A641896}"/>
    <dgm:cxn modelId="{519300AA-2700-43C2-ABCF-9771AF5A8794}" type="presOf" srcId="{77E03631-04AB-4593-839C-E980CFA9B9DD}" destId="{6577DFA4-3434-4B13-9B0F-1DC797CEAE67}" srcOrd="0" destOrd="0" presId="urn:microsoft.com/office/officeart/2005/8/layout/cycle5"/>
    <dgm:cxn modelId="{B2D0AE13-0ED6-4E95-B3C0-3C2C38C68771}" type="presOf" srcId="{D8058A4C-0CBD-4DC1-807B-9CBAFACAFB08}" destId="{B3C66B7D-6DB6-4AB8-A4E1-0B4E6BA72E36}" srcOrd="0" destOrd="0" presId="urn:microsoft.com/office/officeart/2005/8/layout/cycle5"/>
    <dgm:cxn modelId="{D9F4945D-ED90-4A3A-8A35-6CC62C093DBA}" srcId="{D8058A4C-0CBD-4DC1-807B-9CBAFACAFB08}" destId="{0753587F-0BE4-4C37-9977-B77697CFBF2F}" srcOrd="2" destOrd="0" parTransId="{C780A7B6-7A6A-4F17-A17E-575F398F9FC1}" sibTransId="{D07B7ADC-CCDB-49B3-84EE-6C6F87ED78E7}"/>
    <dgm:cxn modelId="{2A76FCE1-50DF-4F1C-81B3-6B7093F10B59}" srcId="{D8058A4C-0CBD-4DC1-807B-9CBAFACAFB08}" destId="{6B90A656-DF64-49F6-8783-65367A993290}" srcOrd="1" destOrd="0" parTransId="{2516A10D-8660-4074-A68A-2B61928934E5}" sibTransId="{6DCA270F-AEBD-4A43-AA09-CB22D643D95A}"/>
    <dgm:cxn modelId="{E0251689-A51B-44A8-BE29-9C5A55B6F06B}" type="presOf" srcId="{6B90A656-DF64-49F6-8783-65367A993290}" destId="{4C11D929-0617-4C79-9AD8-F30E3F3C5B80}" srcOrd="0" destOrd="0" presId="urn:microsoft.com/office/officeart/2005/8/layout/cycle5"/>
    <dgm:cxn modelId="{DFA35CEF-CF7C-4B44-B3A4-D605BAC08ACD}" srcId="{D8058A4C-0CBD-4DC1-807B-9CBAFACAFB08}" destId="{7D851D50-9CEF-4C32-89E0-7F8BDC133FE7}" srcOrd="0" destOrd="0" parTransId="{76BEDBA9-63F3-4A41-918B-134FD9712BEF}" sibTransId="{8E5AA406-A17C-4E9E-8AA7-13996E2BA5B1}"/>
    <dgm:cxn modelId="{22C8E9C2-9C63-4872-A24B-2B863FFC4A75}" type="presOf" srcId="{7D851D50-9CEF-4C32-89E0-7F8BDC133FE7}" destId="{297E237B-0AFA-4ABE-8EE5-8B1241C2B5A0}" srcOrd="0" destOrd="0" presId="urn:microsoft.com/office/officeart/2005/8/layout/cycle5"/>
    <dgm:cxn modelId="{0CB6DEB7-48DF-4740-99E9-F20B09533055}" type="presParOf" srcId="{B3C66B7D-6DB6-4AB8-A4E1-0B4E6BA72E36}" destId="{297E237B-0AFA-4ABE-8EE5-8B1241C2B5A0}" srcOrd="0" destOrd="0" presId="urn:microsoft.com/office/officeart/2005/8/layout/cycle5"/>
    <dgm:cxn modelId="{16F1520E-3740-462F-8190-F51EBA04765B}" type="presParOf" srcId="{B3C66B7D-6DB6-4AB8-A4E1-0B4E6BA72E36}" destId="{8CC43009-B8FE-4512-8410-41E10DC0CACA}" srcOrd="1" destOrd="0" presId="urn:microsoft.com/office/officeart/2005/8/layout/cycle5"/>
    <dgm:cxn modelId="{F8A0374C-8E71-4F86-B14C-015A954BC53F}" type="presParOf" srcId="{B3C66B7D-6DB6-4AB8-A4E1-0B4E6BA72E36}" destId="{3FD4C927-0635-422A-A95B-B33243A61054}" srcOrd="2" destOrd="0" presId="urn:microsoft.com/office/officeart/2005/8/layout/cycle5"/>
    <dgm:cxn modelId="{830DE265-9287-4E4C-AE58-E8678094F697}" type="presParOf" srcId="{B3C66B7D-6DB6-4AB8-A4E1-0B4E6BA72E36}" destId="{4C11D929-0617-4C79-9AD8-F30E3F3C5B80}" srcOrd="3" destOrd="0" presId="urn:microsoft.com/office/officeart/2005/8/layout/cycle5"/>
    <dgm:cxn modelId="{06E6C5E2-566F-4463-84B2-80C60AED33D5}" type="presParOf" srcId="{B3C66B7D-6DB6-4AB8-A4E1-0B4E6BA72E36}" destId="{9FB6FA14-2FAB-4EB0-8A9E-77D4AD708BB6}" srcOrd="4" destOrd="0" presId="urn:microsoft.com/office/officeart/2005/8/layout/cycle5"/>
    <dgm:cxn modelId="{4218C866-38D4-478A-BE1A-37C27B6C7784}" type="presParOf" srcId="{B3C66B7D-6DB6-4AB8-A4E1-0B4E6BA72E36}" destId="{C9BFBCC2-1749-4D27-A998-01A3CED7F60E}" srcOrd="5" destOrd="0" presId="urn:microsoft.com/office/officeart/2005/8/layout/cycle5"/>
    <dgm:cxn modelId="{96ED945A-41D5-4E4C-9CC7-91DBAAE9FE77}" type="presParOf" srcId="{B3C66B7D-6DB6-4AB8-A4E1-0B4E6BA72E36}" destId="{2104335F-438C-4259-BE61-A0253253893A}" srcOrd="6" destOrd="0" presId="urn:microsoft.com/office/officeart/2005/8/layout/cycle5"/>
    <dgm:cxn modelId="{81CBD7ED-9FC5-42D7-A64D-82DAA52571D1}" type="presParOf" srcId="{B3C66B7D-6DB6-4AB8-A4E1-0B4E6BA72E36}" destId="{36077887-74BB-4804-BBB3-CCCCFC2DBFA1}" srcOrd="7" destOrd="0" presId="urn:microsoft.com/office/officeart/2005/8/layout/cycle5"/>
    <dgm:cxn modelId="{1C77AF10-C738-4711-9D43-AC77E3D56411}" type="presParOf" srcId="{B3C66B7D-6DB6-4AB8-A4E1-0B4E6BA72E36}" destId="{2CEE8674-F20D-4CC4-A693-309F54A8ED01}" srcOrd="8" destOrd="0" presId="urn:microsoft.com/office/officeart/2005/8/layout/cycle5"/>
    <dgm:cxn modelId="{0870A527-DDBD-4B61-822A-64B935836A53}" type="presParOf" srcId="{B3C66B7D-6DB6-4AB8-A4E1-0B4E6BA72E36}" destId="{671E8FEB-F048-4461-9511-61CE15D5610B}" srcOrd="9" destOrd="0" presId="urn:microsoft.com/office/officeart/2005/8/layout/cycle5"/>
    <dgm:cxn modelId="{EBC6D076-43C9-4D69-B89E-93BBA86AAE78}" type="presParOf" srcId="{B3C66B7D-6DB6-4AB8-A4E1-0B4E6BA72E36}" destId="{B802A35A-4BC3-46DD-B4E0-5F9722F564AA}" srcOrd="10" destOrd="0" presId="urn:microsoft.com/office/officeart/2005/8/layout/cycle5"/>
    <dgm:cxn modelId="{7789E51A-2597-4CB2-9163-EEF352CFD18C}" type="presParOf" srcId="{B3C66B7D-6DB6-4AB8-A4E1-0B4E6BA72E36}" destId="{F0A9A3D1-9941-47A0-8D1E-9EFA51A85C65}" srcOrd="11" destOrd="0" presId="urn:microsoft.com/office/officeart/2005/8/layout/cycle5"/>
    <dgm:cxn modelId="{5D75E10A-47A9-480E-805D-FD61344208AC}" type="presParOf" srcId="{B3C66B7D-6DB6-4AB8-A4E1-0B4E6BA72E36}" destId="{6C2F208F-9027-4EA6-89DE-2A18117AECFB}" srcOrd="12" destOrd="0" presId="urn:microsoft.com/office/officeart/2005/8/layout/cycle5"/>
    <dgm:cxn modelId="{4029668C-6CB2-4EC7-B951-CD4CFF460CC7}" type="presParOf" srcId="{B3C66B7D-6DB6-4AB8-A4E1-0B4E6BA72E36}" destId="{5787617E-8B85-4A92-9E29-17DF47448FDC}" srcOrd="13" destOrd="0" presId="urn:microsoft.com/office/officeart/2005/8/layout/cycle5"/>
    <dgm:cxn modelId="{81B7CA05-CA62-4A7E-B297-2336BD4A4150}" type="presParOf" srcId="{B3C66B7D-6DB6-4AB8-A4E1-0B4E6BA72E36}" destId="{6577DFA4-3434-4B13-9B0F-1DC797CEAE6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7E237B-0AFA-4ABE-8EE5-8B1241C2B5A0}">
      <dsp:nvSpPr>
        <dsp:cNvPr id="0" name=""/>
        <dsp:cNvSpPr/>
      </dsp:nvSpPr>
      <dsp:spPr>
        <a:xfrm>
          <a:off x="4036511" y="1629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Phytoplancton</a:t>
          </a:r>
          <a:endParaRPr lang="fr-FR" sz="2400" kern="1200" dirty="0"/>
        </a:p>
      </dsp:txBody>
      <dsp:txXfrm>
        <a:off x="4081855" y="46973"/>
        <a:ext cx="2069313" cy="838178"/>
      </dsp:txXfrm>
    </dsp:sp>
    <dsp:sp modelId="{3FD4C927-0635-422A-A95B-B33243A61054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040280" y="426847"/>
              </a:moveTo>
              <a:arcTo wR="1856081" hR="1856081" stAng="18578617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11D929-0617-4C79-9AD8-F30E3F3C5B80}">
      <dsp:nvSpPr>
        <dsp:cNvPr id="0" name=""/>
        <dsp:cNvSpPr/>
      </dsp:nvSpPr>
      <dsp:spPr>
        <a:xfrm>
          <a:off x="5801749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Zooplancton</a:t>
          </a:r>
          <a:endParaRPr lang="fr-FR" sz="2400" kern="1200" dirty="0"/>
        </a:p>
      </dsp:txBody>
      <dsp:txXfrm>
        <a:off x="5847093" y="1329494"/>
        <a:ext cx="2069313" cy="838178"/>
      </dsp:txXfrm>
    </dsp:sp>
    <dsp:sp modelId="{C9BFBCC2-1749-4D27-A998-01A3CED7F60E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707716" y="1984472"/>
              </a:moveTo>
              <a:arcTo wR="1856081" hR="1856081" stAng="21837991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4335F-438C-4259-BE61-A0253253893A}">
      <dsp:nvSpPr>
        <dsp:cNvPr id="0" name=""/>
        <dsp:cNvSpPr/>
      </dsp:nvSpPr>
      <dsp:spPr>
        <a:xfrm>
          <a:off x="5127489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Crevette</a:t>
          </a:r>
          <a:endParaRPr lang="fr-FR" sz="2400" kern="1200" dirty="0"/>
        </a:p>
      </dsp:txBody>
      <dsp:txXfrm>
        <a:off x="5172833" y="3404655"/>
        <a:ext cx="2069313" cy="838178"/>
      </dsp:txXfrm>
    </dsp:sp>
    <dsp:sp modelId="{2CEE8674-F20D-4CC4-A693-309F54A8ED01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862667" y="3712150"/>
              </a:moveTo>
              <a:arcTo wR="1856081" hR="1856081" stAng="5387802" swAng="2439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1E8FEB-F048-4461-9511-61CE15D5610B}">
      <dsp:nvSpPr>
        <dsp:cNvPr id="0" name=""/>
        <dsp:cNvSpPr/>
      </dsp:nvSpPr>
      <dsp:spPr>
        <a:xfrm>
          <a:off x="2945534" y="3359311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Crabe</a:t>
          </a:r>
          <a:endParaRPr lang="fr-FR" sz="3600" kern="1200" dirty="0"/>
        </a:p>
      </dsp:txBody>
      <dsp:txXfrm>
        <a:off x="2990878" y="3404655"/>
        <a:ext cx="2069313" cy="838178"/>
      </dsp:txXfrm>
    </dsp:sp>
    <dsp:sp modelId="{F0A9A3D1-9941-47A0-8D1E-9EFA51A85C65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196971" y="2688181"/>
              </a:moveTo>
              <a:arcTo wR="1856081" hR="1856081" stAng="9201880" swAng="136013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F208F-9027-4EA6-89DE-2A18117AECFB}">
      <dsp:nvSpPr>
        <dsp:cNvPr id="0" name=""/>
        <dsp:cNvSpPr/>
      </dsp:nvSpPr>
      <dsp:spPr>
        <a:xfrm>
          <a:off x="2271273" y="1284150"/>
          <a:ext cx="2160001" cy="9288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Bar</a:t>
          </a:r>
          <a:endParaRPr lang="fr-FR" sz="2400" kern="1200" dirty="0"/>
        </a:p>
      </dsp:txBody>
      <dsp:txXfrm>
        <a:off x="2316617" y="1329494"/>
        <a:ext cx="2069313" cy="838178"/>
      </dsp:txXfrm>
    </dsp:sp>
    <dsp:sp modelId="{6577DFA4-3434-4B13-9B0F-1DC797CEAE67}">
      <dsp:nvSpPr>
        <dsp:cNvPr id="0" name=""/>
        <dsp:cNvSpPr/>
      </dsp:nvSpPr>
      <dsp:spPr>
        <a:xfrm>
          <a:off x="3260431" y="466062"/>
          <a:ext cx="3712162" cy="3712162"/>
        </a:xfrm>
        <a:custGeom>
          <a:avLst/>
          <a:gdLst/>
          <a:ahLst/>
          <a:cxnLst/>
          <a:rect l="0" t="0" r="0" b="0"/>
          <a:pathLst>
            <a:path>
              <a:moveTo>
                <a:pt x="394757" y="711716"/>
              </a:moveTo>
              <a:arcTo wR="1856081" hR="1856081" stAng="13083874" swAng="73750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61701-7BB2-4112-8A2D-2A8BC86FF3A8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6EEED-D0E1-466D-807A-CCB9C53246C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986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39144-77AB-4481-A12E-D3F3118A71C2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FD6C5-5E06-4C7C-ADAD-FA1844BEB2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7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L'Archipel des Glénan fait partie du territoire de la commune de FOUESNANT. Il se situe à environ 18 Km de nos côtes. Le site est classé et bénéficie de plusieurs procédures de protection (ZNIEFF,...). Toute cueillette y est strictement interdite.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L'étymologie de Glénan est incertaine et plusieurs hypothèses sont donc avancées : vallée, claire, cercle de mer, chambre...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Il est un fait que les îles forment un cercle avec en son centre une mer plus calme et peu profonde baptisée "La Chambre".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00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3003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33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8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2FD6C5-5E06-4C7C-ADAD-FA1844BEB21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429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2630" y="3098042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2630" y="4998631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571" y="0"/>
            <a:ext cx="3021736" cy="309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75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75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751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59242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5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9896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406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7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89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8CE44-4183-49C0-9555-ECD89CA50DFC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F30F2-E7AD-4DAC-A1B4-DB9A68BF8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1483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05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15173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3188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552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59159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91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57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8292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" Target="../slides/slide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" Target="../slides/slide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à coins arrondis 12"/>
          <p:cNvSpPr/>
          <p:nvPr userDrawn="1"/>
        </p:nvSpPr>
        <p:spPr>
          <a:xfrm>
            <a:off x="1119116" y="1825625"/>
            <a:ext cx="10234683" cy="4530725"/>
          </a:xfrm>
          <a:prstGeom prst="roundRect">
            <a:avLst>
              <a:gd name="adj" fmla="val 4618"/>
            </a:avLst>
          </a:prstGeom>
          <a:solidFill>
            <a:schemeClr val="tx1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80659" cy="182562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80658" y="365125"/>
            <a:ext cx="9573141" cy="13255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F14122B-4BD1-41A9-A970-948577FF3FCB}" type="datetimeFigureOut">
              <a:rPr lang="fr-FR" smtClean="0"/>
              <a:t>14/09/2015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82FA5B48-F15C-457A-8A6F-2BCB51CDA770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Bouton d'action : Accueil 7">
            <a:hlinkClick r:id="rId21" action="ppaction://hlinksldjump" highlightClick="1"/>
          </p:cNvPr>
          <p:cNvSpPr/>
          <p:nvPr userDrawn="1"/>
        </p:nvSpPr>
        <p:spPr>
          <a:xfrm>
            <a:off x="11353800" y="6176963"/>
            <a:ext cx="838200" cy="68103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hlinkClick r:id="rId22" action="ppaction://hlinksldjump" tooltip="Données des Glénan"/>
          </p:cNvPr>
          <p:cNvSpPr/>
          <p:nvPr userDrawn="1"/>
        </p:nvSpPr>
        <p:spPr>
          <a:xfrm>
            <a:off x="0" y="0"/>
            <a:ext cx="3581400" cy="1690688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Bouton d'action : Précédent 9">
            <a:hlinkClick r:id="" action="ppaction://hlinkshowjump?jump=lastslideviewed" highlightClick="1"/>
          </p:cNvPr>
          <p:cNvSpPr/>
          <p:nvPr userDrawn="1"/>
        </p:nvSpPr>
        <p:spPr>
          <a:xfrm>
            <a:off x="10668000" y="6176963"/>
            <a:ext cx="685800" cy="681037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368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ln>
            <a:solidFill>
              <a:srgbClr val="001B54"/>
            </a:solidFill>
          </a:ln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1B5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1B5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1B5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B5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1B5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slide" Target="slide1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 smtClean="0"/>
              <a:t>'archipel des glénan</a:t>
            </a:r>
          </a:p>
        </p:txBody>
      </p:sp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93881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93"/>
    </mc:Choice>
    <mc:Fallback>
      <p:transition spd="slow" advTm="469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Un peu d'histoire...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Préhistoire et moyen âge</a:t>
            </a:r>
          </a:p>
          <a:p>
            <a:pPr lvl="0"/>
            <a:r>
              <a:rPr lang="fr-FR" smtClean="0"/>
              <a:t>Fort cigogne</a:t>
            </a:r>
          </a:p>
          <a:p>
            <a:pPr lvl="0"/>
            <a:r>
              <a:rPr lang="fr-FR" smtClean="0"/>
              <a:t>La soude</a:t>
            </a:r>
          </a:p>
          <a:p>
            <a:pPr lvl="0"/>
            <a:r>
              <a:rPr lang="fr-FR" smtClean="0"/>
              <a:t>Population</a:t>
            </a:r>
          </a:p>
          <a:p>
            <a:pPr lvl="0"/>
            <a:r>
              <a:rPr lang="fr-FR" smtClean="0"/>
              <a:t>Les viviers</a:t>
            </a:r>
          </a:p>
          <a:p>
            <a:pPr lvl="0"/>
            <a:r>
              <a:rPr lang="fr-FR" smtClean="0"/>
              <a:t>Le CNG et le CIP</a:t>
            </a:r>
          </a:p>
        </p:txBody>
      </p:sp>
    </p:spTree>
    <p:extLst>
      <p:ext uri="{BB962C8B-B14F-4D97-AF65-F5344CB8AC3E}">
        <p14:creationId xmlns:p14="http://schemas.microsoft.com/office/powerpoint/2010/main" val="3282175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61"/>
    </mc:Choice>
    <mc:Fallback>
      <p:transition spd="slow" advTm="476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Centre Nautique des </a:t>
            </a:r>
            <a:r>
              <a:rPr lang="fr-FR" dirty="0" err="1" smtClean="0"/>
              <a:t>Glénans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1947 Philippe VIANNEY</a:t>
            </a:r>
          </a:p>
          <a:p>
            <a:r>
              <a:rPr lang="fr-FR" dirty="0" smtClean="0"/>
              <a:t>L’esprit « </a:t>
            </a:r>
            <a:r>
              <a:rPr lang="fr-FR" dirty="0" err="1" smtClean="0"/>
              <a:t>Glénans</a:t>
            </a:r>
            <a:r>
              <a:rPr lang="fr-FR" dirty="0" smtClean="0"/>
              <a:t> »</a:t>
            </a:r>
          </a:p>
          <a:p>
            <a:r>
              <a:rPr lang="fr-FR" dirty="0" smtClean="0"/>
              <a:t>Les bateaux</a:t>
            </a:r>
          </a:p>
          <a:p>
            <a:pPr lvl="1"/>
            <a:r>
              <a:rPr lang="fr-FR" dirty="0" smtClean="0"/>
              <a:t>Vaurien</a:t>
            </a:r>
          </a:p>
          <a:p>
            <a:pPr lvl="1"/>
            <a:r>
              <a:rPr lang="fr-FR" dirty="0" smtClean="0"/>
              <a:t>Caravelle</a:t>
            </a:r>
          </a:p>
          <a:p>
            <a:pPr lvl="1"/>
            <a:r>
              <a:rPr lang="fr-FR" dirty="0" smtClean="0"/>
              <a:t>Corsaire</a:t>
            </a:r>
          </a:p>
          <a:p>
            <a:r>
              <a:rPr lang="fr-FR" dirty="0" smtClean="0"/>
              <a:t>Anecdotes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5216" y="1603061"/>
            <a:ext cx="5252543" cy="4680044"/>
          </a:xfr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1283" y="3842896"/>
            <a:ext cx="1340867" cy="85561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11202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627"/>
    </mc:Choice>
    <mc:Fallback>
      <p:transition spd="slow" advTm="662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Données des Glénan</a:t>
            </a:r>
            <a:endParaRPr lang="fr-FR" dirty="0"/>
          </a:p>
        </p:txBody>
      </p:sp>
      <p:graphicFrame>
        <p:nvGraphicFramePr>
          <p:cNvPr id="3" name="Obje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163411"/>
              </p:ext>
            </p:extLst>
          </p:nvPr>
        </p:nvGraphicFramePr>
        <p:xfrm>
          <a:off x="838199" y="1515858"/>
          <a:ext cx="10533261" cy="5219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Worksheet" r:id="rId3" imgW="8591416" imgH="4257716" progId="Excel.Sheet.8">
                  <p:embed/>
                </p:oleObj>
              </mc:Choice>
              <mc:Fallback>
                <p:oleObj name="Worksheet" r:id="rId3" imgW="8591416" imgH="425771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1515858"/>
                        <a:ext cx="10533261" cy="5219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77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Chaîne alimentaire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20792"/>
              </p:ext>
            </p:extLst>
          </p:nvPr>
        </p:nvGraphicFramePr>
        <p:xfrm>
          <a:off x="1120775" y="1825625"/>
          <a:ext cx="102330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9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Richesses naturelles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fr-FR" dirty="0" smtClean="0"/>
              <a:t>Le maërl</a:t>
            </a:r>
          </a:p>
          <a:p>
            <a:pPr lvl="0"/>
            <a:r>
              <a:rPr lang="fr-FR" dirty="0" smtClean="0"/>
              <a:t>Le narcisse des glénan</a:t>
            </a:r>
          </a:p>
          <a:p>
            <a:pPr lvl="1"/>
            <a:r>
              <a:rPr lang="fr-FR" dirty="0" smtClean="0"/>
              <a:t>Une espèce unique au monde</a:t>
            </a:r>
          </a:p>
          <a:p>
            <a:pPr lvl="1"/>
            <a:r>
              <a:rPr lang="fr-FR" dirty="0" smtClean="0"/>
              <a:t>La plus petite réserve naturelle de France</a:t>
            </a:r>
          </a:p>
          <a:p>
            <a:pPr lvl="1"/>
            <a:r>
              <a:rPr lang="fr-FR" dirty="0" smtClean="0"/>
              <a:t>La gestion de la réserve naturelle</a:t>
            </a:r>
          </a:p>
          <a:p>
            <a:pPr lvl="1"/>
            <a:r>
              <a:rPr lang="fr-FR" dirty="0" smtClean="0"/>
              <a:t>La concurrence de la Jacinthe des Bois</a:t>
            </a:r>
          </a:p>
          <a:p>
            <a:pPr lvl="0"/>
            <a:r>
              <a:rPr lang="fr-FR" dirty="0" smtClean="0"/>
              <a:t>Les Sorties Nature aux Iles Glénan</a:t>
            </a:r>
          </a:p>
          <a:p>
            <a:pPr lvl="0"/>
            <a:r>
              <a:rPr lang="fr-FR" dirty="0" smtClean="0"/>
              <a:t>Fouesnant-Les Glénan : Cigogne de Cristal 1994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938827"/>
      </p:ext>
    </p:extLst>
  </p:cSld>
  <p:clrMapOvr>
    <a:masterClrMapping/>
  </p:clrMapOvr>
  <p:transition spd="slow" advTm="7934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légende de la groac'h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4294967295"/>
          </p:nvPr>
        </p:nvSpPr>
        <p:spPr>
          <a:xfrm>
            <a:off x="1958975" y="1825625"/>
            <a:ext cx="10233025" cy="4351338"/>
          </a:xfrm>
        </p:spPr>
        <p:txBody>
          <a:bodyPr/>
          <a:lstStyle/>
          <a:p>
            <a:pPr lvl="0"/>
            <a:r>
              <a:rPr lang="fr-FR" smtClean="0"/>
              <a:t>Houarn et Bellah</a:t>
            </a:r>
          </a:p>
          <a:p>
            <a:pPr lvl="0"/>
            <a:r>
              <a:rPr lang="fr-FR" smtClean="0"/>
              <a:t>A la recherche de la fortune</a:t>
            </a:r>
          </a:p>
          <a:p>
            <a:pPr lvl="0"/>
            <a:r>
              <a:rPr lang="fr-FR" smtClean="0"/>
              <a:t>Un palais magnifique</a:t>
            </a:r>
          </a:p>
          <a:p>
            <a:pPr lvl="0"/>
            <a:r>
              <a:rPr lang="fr-FR" smtClean="0"/>
              <a:t>Prisonnier de la sorcière</a:t>
            </a:r>
          </a:p>
          <a:p>
            <a:pPr lvl="0"/>
            <a:r>
              <a:rPr lang="fr-FR" smtClean="0"/>
              <a:t>La perte de la Groac'h</a:t>
            </a:r>
          </a:p>
        </p:txBody>
      </p:sp>
    </p:spTree>
    <p:extLst>
      <p:ext uri="{BB962C8B-B14F-4D97-AF65-F5344CB8AC3E}">
        <p14:creationId xmlns:p14="http://schemas.microsoft.com/office/powerpoint/2010/main" val="3137522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25"/>
    </mc:Choice>
    <mc:Fallback>
      <p:transition spd="slow" advTm="2825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Mon bateau</a:t>
            </a:r>
            <a:endParaRPr lang="fr-FR" dirty="0"/>
          </a:p>
        </p:txBody>
      </p:sp>
      <p:grpSp>
        <p:nvGrpSpPr>
          <p:cNvPr id="9" name="Groupe 8"/>
          <p:cNvGrpSpPr/>
          <p:nvPr/>
        </p:nvGrpSpPr>
        <p:grpSpPr>
          <a:xfrm>
            <a:off x="1120932" y="1690689"/>
            <a:ext cx="9554678" cy="4632852"/>
            <a:chOff x="959371" y="1274164"/>
            <a:chExt cx="10762937" cy="5218710"/>
          </a:xfrm>
        </p:grpSpPr>
        <p:sp>
          <p:nvSpPr>
            <p:cNvPr id="4" name="Forme libre 3"/>
            <p:cNvSpPr/>
            <p:nvPr/>
          </p:nvSpPr>
          <p:spPr>
            <a:xfrm>
              <a:off x="974361" y="5038829"/>
              <a:ext cx="10747947" cy="1454045"/>
            </a:xfrm>
            <a:custGeom>
              <a:avLst/>
              <a:gdLst>
                <a:gd name="connsiteX0" fmla="*/ 0 w 10747947"/>
                <a:gd name="connsiteY0" fmla="*/ 119921 h 1454045"/>
                <a:gd name="connsiteX1" fmla="*/ 1394085 w 10747947"/>
                <a:gd name="connsiteY1" fmla="*/ 1454045 h 1454045"/>
                <a:gd name="connsiteX2" fmla="*/ 9518754 w 10747947"/>
                <a:gd name="connsiteY2" fmla="*/ 1334124 h 1454045"/>
                <a:gd name="connsiteX3" fmla="*/ 10747947 w 10747947"/>
                <a:gd name="connsiteY3" fmla="*/ 0 h 1454045"/>
                <a:gd name="connsiteX4" fmla="*/ 0 w 10747947"/>
                <a:gd name="connsiteY4" fmla="*/ 119921 h 1454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47947" h="1454045">
                  <a:moveTo>
                    <a:pt x="0" y="119921"/>
                  </a:moveTo>
                  <a:lnTo>
                    <a:pt x="1394085" y="1454045"/>
                  </a:lnTo>
                  <a:lnTo>
                    <a:pt x="9518754" y="1334124"/>
                  </a:lnTo>
                  <a:lnTo>
                    <a:pt x="10747947" y="0"/>
                  </a:lnTo>
                  <a:lnTo>
                    <a:pt x="0" y="119921"/>
                  </a:lnTo>
                  <a:close/>
                </a:path>
              </a:pathLst>
            </a:cu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Forme libre 4"/>
            <p:cNvSpPr/>
            <p:nvPr/>
          </p:nvSpPr>
          <p:spPr>
            <a:xfrm>
              <a:off x="6430780" y="1274164"/>
              <a:ext cx="5291528" cy="3477718"/>
            </a:xfrm>
            <a:custGeom>
              <a:avLst/>
              <a:gdLst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29981 w 5291528"/>
                <a:gd name="connsiteY3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4152553 w 5291528"/>
                <a:gd name="connsiteY3" fmla="*/ 1536769 h 3477718"/>
                <a:gd name="connsiteX4" fmla="*/ 29981 w 5291528"/>
                <a:gd name="connsiteY4" fmla="*/ 0 h 3477718"/>
                <a:gd name="connsiteX0" fmla="*/ 29981 w 5291528"/>
                <a:gd name="connsiteY0" fmla="*/ 0 h 3477718"/>
                <a:gd name="connsiteX1" fmla="*/ 0 w 5291528"/>
                <a:gd name="connsiteY1" fmla="*/ 3477718 h 3477718"/>
                <a:gd name="connsiteX2" fmla="*/ 5291528 w 5291528"/>
                <a:gd name="connsiteY2" fmla="*/ 3477718 h 3477718"/>
                <a:gd name="connsiteX3" fmla="*/ 3949353 w 5291528"/>
                <a:gd name="connsiteY3" fmla="*/ 1045703 h 3477718"/>
                <a:gd name="connsiteX4" fmla="*/ 29981 w 5291528"/>
                <a:gd name="connsiteY4" fmla="*/ 0 h 3477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1528" h="3477718">
                  <a:moveTo>
                    <a:pt x="29981" y="0"/>
                  </a:moveTo>
                  <a:lnTo>
                    <a:pt x="0" y="3477718"/>
                  </a:lnTo>
                  <a:lnTo>
                    <a:pt x="5291528" y="3477718"/>
                  </a:lnTo>
                  <a:cubicBezTo>
                    <a:pt x="4330492" y="2858957"/>
                    <a:pt x="4910389" y="1664464"/>
                    <a:pt x="3949353" y="1045703"/>
                  </a:cubicBezTo>
                  <a:lnTo>
                    <a:pt x="29981" y="0"/>
                  </a:lnTo>
                  <a:close/>
                </a:path>
              </a:pathLst>
            </a:custGeom>
            <a:blipFill dpi="0" rotWithShape="1">
              <a:blip r:embed="rId3"/>
              <a:srcRect/>
              <a:stretch>
                <a:fillRect/>
              </a:stretch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Forme libre 5"/>
            <p:cNvSpPr/>
            <p:nvPr/>
          </p:nvSpPr>
          <p:spPr>
            <a:xfrm>
              <a:off x="959371" y="1274164"/>
              <a:ext cx="5201586" cy="3582649"/>
            </a:xfrm>
            <a:custGeom>
              <a:avLst/>
              <a:gdLst>
                <a:gd name="connsiteX0" fmla="*/ 5186596 w 5186596"/>
                <a:gd name="connsiteY0" fmla="*/ 0 h 3462728"/>
                <a:gd name="connsiteX1" fmla="*/ 5156616 w 5186596"/>
                <a:gd name="connsiteY1" fmla="*/ 3372787 h 3462728"/>
                <a:gd name="connsiteX2" fmla="*/ 0 w 5186596"/>
                <a:gd name="connsiteY2" fmla="*/ 3462728 h 3462728"/>
                <a:gd name="connsiteX3" fmla="*/ 5186596 w 5186596"/>
                <a:gd name="connsiteY3" fmla="*/ 0 h 3462728"/>
                <a:gd name="connsiteX0" fmla="*/ 2683238 w 2683238"/>
                <a:gd name="connsiteY0" fmla="*/ 0 h 3372787"/>
                <a:gd name="connsiteX1" fmla="*/ 2653258 w 2683238"/>
                <a:gd name="connsiteY1" fmla="*/ 3372787 h 3372787"/>
                <a:gd name="connsiteX2" fmla="*/ 0 w 2683238"/>
                <a:gd name="connsiteY2" fmla="*/ 2481870 h 3372787"/>
                <a:gd name="connsiteX3" fmla="*/ 2683238 w 2683238"/>
                <a:gd name="connsiteY3" fmla="*/ 0 h 337278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2188563 w 5201586"/>
                <a:gd name="connsiteY3" fmla="*/ 1040304 h 3551897"/>
                <a:gd name="connsiteX4" fmla="*/ 5201586 w 5201586"/>
                <a:gd name="connsiteY4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  <a:gd name="connsiteX0" fmla="*/ 5201586 w 5201586"/>
                <a:gd name="connsiteY0" fmla="*/ 0 h 3551897"/>
                <a:gd name="connsiteX1" fmla="*/ 5171606 w 5201586"/>
                <a:gd name="connsiteY1" fmla="*/ 3372787 h 3551897"/>
                <a:gd name="connsiteX2" fmla="*/ 0 w 5201586"/>
                <a:gd name="connsiteY2" fmla="*/ 3551897 h 3551897"/>
                <a:gd name="connsiteX3" fmla="*/ 5201586 w 5201586"/>
                <a:gd name="connsiteY3" fmla="*/ 0 h 3551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201586" h="3551897">
                  <a:moveTo>
                    <a:pt x="5201586" y="0"/>
                  </a:moveTo>
                  <a:lnTo>
                    <a:pt x="5171606" y="3372787"/>
                  </a:lnTo>
                  <a:lnTo>
                    <a:pt x="0" y="3551897"/>
                  </a:lnTo>
                  <a:cubicBezTo>
                    <a:pt x="109928" y="1369863"/>
                    <a:pt x="2615783" y="119021"/>
                    <a:pt x="5201586" y="0"/>
                  </a:cubicBezTo>
                  <a:close/>
                </a:path>
              </a:pathLst>
            </a:custGeom>
            <a:gradFill flip="none" rotWithShape="1">
              <a:gsLst>
                <a:gs pos="56000">
                  <a:schemeClr val="accent5">
                    <a:lumMod val="20000"/>
                    <a:lumOff val="80000"/>
                  </a:schemeClr>
                </a:gs>
                <a:gs pos="0">
                  <a:schemeClr val="tx2">
                    <a:lumMod val="40000"/>
                    <a:lumOff val="60000"/>
                  </a:schemeClr>
                </a:gs>
                <a:gs pos="100000">
                  <a:srgbClr val="C00000"/>
                </a:gs>
              </a:gsLst>
              <a:lin ang="27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 useBgFill="1">
          <p:nvSpPr>
            <p:cNvPr id="7" name="Émoticône 6"/>
            <p:cNvSpPr/>
            <p:nvPr/>
          </p:nvSpPr>
          <p:spPr>
            <a:xfrm>
              <a:off x="3369734" y="2599727"/>
              <a:ext cx="1811866" cy="1548940"/>
            </a:xfrm>
            <a:prstGeom prst="smileyFace">
              <a:avLst>
                <a:gd name="adj" fmla="val 4653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Ellipse 7"/>
            <p:cNvSpPr/>
            <p:nvPr/>
          </p:nvSpPr>
          <p:spPr>
            <a:xfrm>
              <a:off x="7721600" y="2599727"/>
              <a:ext cx="1659467" cy="1582806"/>
            </a:xfrm>
            <a:prstGeom prst="ellipse">
              <a:avLst/>
            </a:prstGeom>
            <a:solidFill>
              <a:schemeClr val="accent5">
                <a:lumMod val="40000"/>
                <a:lumOff val="60000"/>
                <a:alpha val="6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1177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Forme libre 210"/>
          <p:cNvSpPr/>
          <p:nvPr/>
        </p:nvSpPr>
        <p:spPr>
          <a:xfrm>
            <a:off x="4319752" y="457200"/>
            <a:ext cx="7126014" cy="3358055"/>
          </a:xfrm>
          <a:custGeom>
            <a:avLst/>
            <a:gdLst>
              <a:gd name="connsiteX0" fmla="*/ 7031420 w 7126014"/>
              <a:gd name="connsiteY0" fmla="*/ 0 h 3358055"/>
              <a:gd name="connsiteX1" fmla="*/ 173420 w 7126014"/>
              <a:gd name="connsiteY1" fmla="*/ 15766 h 3358055"/>
              <a:gd name="connsiteX2" fmla="*/ 2916620 w 7126014"/>
              <a:gd name="connsiteY2" fmla="*/ 394138 h 3358055"/>
              <a:gd name="connsiteX3" fmla="*/ 126124 w 7126014"/>
              <a:gd name="connsiteY3" fmla="*/ 993228 h 3358055"/>
              <a:gd name="connsiteX4" fmla="*/ 3894082 w 7126014"/>
              <a:gd name="connsiteY4" fmla="*/ 677917 h 3358055"/>
              <a:gd name="connsiteX5" fmla="*/ 0 w 7126014"/>
              <a:gd name="connsiteY5" fmla="*/ 2033752 h 3358055"/>
              <a:gd name="connsiteX6" fmla="*/ 4209393 w 7126014"/>
              <a:gd name="connsiteY6" fmla="*/ 1166648 h 3358055"/>
              <a:gd name="connsiteX7" fmla="*/ 536027 w 7126014"/>
              <a:gd name="connsiteY7" fmla="*/ 3358055 h 3358055"/>
              <a:gd name="connsiteX8" fmla="*/ 7126014 w 7126014"/>
              <a:gd name="connsiteY8" fmla="*/ 804041 h 3358055"/>
              <a:gd name="connsiteX9" fmla="*/ 7031420 w 7126014"/>
              <a:gd name="connsiteY9" fmla="*/ 0 h 3358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26014" h="3358055">
                <a:moveTo>
                  <a:pt x="7031420" y="0"/>
                </a:moveTo>
                <a:lnTo>
                  <a:pt x="173420" y="15766"/>
                </a:lnTo>
                <a:lnTo>
                  <a:pt x="2916620" y="394138"/>
                </a:lnTo>
                <a:lnTo>
                  <a:pt x="126124" y="993228"/>
                </a:lnTo>
                <a:lnTo>
                  <a:pt x="3894082" y="677917"/>
                </a:lnTo>
                <a:lnTo>
                  <a:pt x="0" y="2033752"/>
                </a:lnTo>
                <a:lnTo>
                  <a:pt x="4209393" y="1166648"/>
                </a:lnTo>
                <a:lnTo>
                  <a:pt x="536027" y="3358055"/>
                </a:lnTo>
                <a:lnTo>
                  <a:pt x="7126014" y="804041"/>
                </a:lnTo>
                <a:lnTo>
                  <a:pt x="7031420" y="0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alpha val="0"/>
                </a:srgbClr>
              </a:gs>
              <a:gs pos="100000">
                <a:srgbClr val="FFFF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10" name="Groupe 209"/>
          <p:cNvGrpSpPr/>
          <p:nvPr/>
        </p:nvGrpSpPr>
        <p:grpSpPr>
          <a:xfrm>
            <a:off x="10591630" y="365125"/>
            <a:ext cx="1479719" cy="6394980"/>
            <a:chOff x="9091613" y="709613"/>
            <a:chExt cx="1050925" cy="4541837"/>
          </a:xfrm>
        </p:grpSpPr>
        <p:sp>
          <p:nvSpPr>
            <p:cNvPr id="176" name="Freeform 74"/>
            <p:cNvSpPr>
              <a:spLocks/>
            </p:cNvSpPr>
            <p:nvPr/>
          </p:nvSpPr>
          <p:spPr bwMode="auto">
            <a:xfrm>
              <a:off x="9091613" y="1133475"/>
              <a:ext cx="1050925" cy="4117975"/>
            </a:xfrm>
            <a:custGeom>
              <a:avLst/>
              <a:gdLst>
                <a:gd name="T0" fmla="*/ 230 w 662"/>
                <a:gd name="T1" fmla="*/ 7 h 2594"/>
                <a:gd name="T2" fmla="*/ 472 w 662"/>
                <a:gd name="T3" fmla="*/ 0 h 2594"/>
                <a:gd name="T4" fmla="*/ 472 w 662"/>
                <a:gd name="T5" fmla="*/ 29 h 2594"/>
                <a:gd name="T6" fmla="*/ 474 w 662"/>
                <a:gd name="T7" fmla="*/ 100 h 2594"/>
                <a:gd name="T8" fmla="*/ 559 w 662"/>
                <a:gd name="T9" fmla="*/ 98 h 2594"/>
                <a:gd name="T10" fmla="*/ 562 w 662"/>
                <a:gd name="T11" fmla="*/ 225 h 2594"/>
                <a:gd name="T12" fmla="*/ 537 w 662"/>
                <a:gd name="T13" fmla="*/ 244 h 2594"/>
                <a:gd name="T14" fmla="*/ 520 w 662"/>
                <a:gd name="T15" fmla="*/ 276 h 2594"/>
                <a:gd name="T16" fmla="*/ 662 w 662"/>
                <a:gd name="T17" fmla="*/ 2584 h 2594"/>
                <a:gd name="T18" fmla="*/ 46 w 662"/>
                <a:gd name="T19" fmla="*/ 2594 h 2594"/>
                <a:gd name="T20" fmla="*/ 32 w 662"/>
                <a:gd name="T21" fmla="*/ 2279 h 2594"/>
                <a:gd name="T22" fmla="*/ 0 w 662"/>
                <a:gd name="T23" fmla="*/ 2279 h 2594"/>
                <a:gd name="T24" fmla="*/ 79 w 662"/>
                <a:gd name="T25" fmla="*/ 2264 h 2594"/>
                <a:gd name="T26" fmla="*/ 154 w 662"/>
                <a:gd name="T27" fmla="*/ 2237 h 2594"/>
                <a:gd name="T28" fmla="*/ 176 w 662"/>
                <a:gd name="T29" fmla="*/ 1519 h 2594"/>
                <a:gd name="T30" fmla="*/ 161 w 662"/>
                <a:gd name="T31" fmla="*/ 1499 h 2594"/>
                <a:gd name="T32" fmla="*/ 205 w 662"/>
                <a:gd name="T33" fmla="*/ 1123 h 2594"/>
                <a:gd name="T34" fmla="*/ 201 w 662"/>
                <a:gd name="T35" fmla="*/ 278 h 2594"/>
                <a:gd name="T36" fmla="*/ 181 w 662"/>
                <a:gd name="T37" fmla="*/ 234 h 2594"/>
                <a:gd name="T38" fmla="*/ 151 w 662"/>
                <a:gd name="T39" fmla="*/ 225 h 2594"/>
                <a:gd name="T40" fmla="*/ 157 w 662"/>
                <a:gd name="T41" fmla="*/ 109 h 2594"/>
                <a:gd name="T42" fmla="*/ 230 w 662"/>
                <a:gd name="T43" fmla="*/ 109 h 2594"/>
                <a:gd name="T44" fmla="*/ 230 w 662"/>
                <a:gd name="T45" fmla="*/ 7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62" h="2594">
                  <a:moveTo>
                    <a:pt x="230" y="7"/>
                  </a:moveTo>
                  <a:lnTo>
                    <a:pt x="472" y="0"/>
                  </a:lnTo>
                  <a:lnTo>
                    <a:pt x="472" y="29"/>
                  </a:lnTo>
                  <a:lnTo>
                    <a:pt x="474" y="100"/>
                  </a:lnTo>
                  <a:lnTo>
                    <a:pt x="559" y="98"/>
                  </a:lnTo>
                  <a:lnTo>
                    <a:pt x="562" y="225"/>
                  </a:lnTo>
                  <a:lnTo>
                    <a:pt x="537" y="244"/>
                  </a:lnTo>
                  <a:lnTo>
                    <a:pt x="520" y="276"/>
                  </a:lnTo>
                  <a:lnTo>
                    <a:pt x="662" y="2584"/>
                  </a:lnTo>
                  <a:lnTo>
                    <a:pt x="46" y="2594"/>
                  </a:lnTo>
                  <a:lnTo>
                    <a:pt x="32" y="2279"/>
                  </a:lnTo>
                  <a:lnTo>
                    <a:pt x="0" y="2279"/>
                  </a:lnTo>
                  <a:lnTo>
                    <a:pt x="79" y="2264"/>
                  </a:lnTo>
                  <a:lnTo>
                    <a:pt x="154" y="2237"/>
                  </a:lnTo>
                  <a:lnTo>
                    <a:pt x="176" y="1519"/>
                  </a:lnTo>
                  <a:lnTo>
                    <a:pt x="161" y="1499"/>
                  </a:lnTo>
                  <a:lnTo>
                    <a:pt x="205" y="1123"/>
                  </a:lnTo>
                  <a:lnTo>
                    <a:pt x="201" y="278"/>
                  </a:lnTo>
                  <a:lnTo>
                    <a:pt x="181" y="234"/>
                  </a:lnTo>
                  <a:lnTo>
                    <a:pt x="151" y="225"/>
                  </a:lnTo>
                  <a:lnTo>
                    <a:pt x="157" y="109"/>
                  </a:lnTo>
                  <a:lnTo>
                    <a:pt x="230" y="109"/>
                  </a:lnTo>
                  <a:lnTo>
                    <a:pt x="23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7" name="Freeform 75"/>
            <p:cNvSpPr>
              <a:spLocks/>
            </p:cNvSpPr>
            <p:nvPr/>
          </p:nvSpPr>
          <p:spPr bwMode="auto">
            <a:xfrm>
              <a:off x="9331326" y="4235450"/>
              <a:ext cx="803275" cy="852488"/>
            </a:xfrm>
            <a:custGeom>
              <a:avLst/>
              <a:gdLst>
                <a:gd name="T0" fmla="*/ 49 w 506"/>
                <a:gd name="T1" fmla="*/ 2 h 537"/>
                <a:gd name="T2" fmla="*/ 76 w 506"/>
                <a:gd name="T3" fmla="*/ 0 h 537"/>
                <a:gd name="T4" fmla="*/ 103 w 506"/>
                <a:gd name="T5" fmla="*/ 0 h 537"/>
                <a:gd name="T6" fmla="*/ 130 w 506"/>
                <a:gd name="T7" fmla="*/ 0 h 537"/>
                <a:gd name="T8" fmla="*/ 157 w 506"/>
                <a:gd name="T9" fmla="*/ 0 h 537"/>
                <a:gd name="T10" fmla="*/ 184 w 506"/>
                <a:gd name="T11" fmla="*/ 0 h 537"/>
                <a:gd name="T12" fmla="*/ 211 w 506"/>
                <a:gd name="T13" fmla="*/ 0 h 537"/>
                <a:gd name="T14" fmla="*/ 238 w 506"/>
                <a:gd name="T15" fmla="*/ 2 h 537"/>
                <a:gd name="T16" fmla="*/ 265 w 506"/>
                <a:gd name="T17" fmla="*/ 2 h 537"/>
                <a:gd name="T18" fmla="*/ 292 w 506"/>
                <a:gd name="T19" fmla="*/ 2 h 537"/>
                <a:gd name="T20" fmla="*/ 320 w 506"/>
                <a:gd name="T21" fmla="*/ 3 h 537"/>
                <a:gd name="T22" fmla="*/ 347 w 506"/>
                <a:gd name="T23" fmla="*/ 3 h 537"/>
                <a:gd name="T24" fmla="*/ 374 w 506"/>
                <a:gd name="T25" fmla="*/ 5 h 537"/>
                <a:gd name="T26" fmla="*/ 401 w 506"/>
                <a:gd name="T27" fmla="*/ 5 h 537"/>
                <a:gd name="T28" fmla="*/ 428 w 506"/>
                <a:gd name="T29" fmla="*/ 7 h 537"/>
                <a:gd name="T30" fmla="*/ 455 w 506"/>
                <a:gd name="T31" fmla="*/ 7 h 537"/>
                <a:gd name="T32" fmla="*/ 480 w 506"/>
                <a:gd name="T33" fmla="*/ 7 h 537"/>
                <a:gd name="T34" fmla="*/ 506 w 506"/>
                <a:gd name="T35" fmla="*/ 526 h 537"/>
                <a:gd name="T36" fmla="*/ 470 w 506"/>
                <a:gd name="T37" fmla="*/ 523 h 537"/>
                <a:gd name="T38" fmla="*/ 436 w 506"/>
                <a:gd name="T39" fmla="*/ 520 h 537"/>
                <a:gd name="T40" fmla="*/ 404 w 506"/>
                <a:gd name="T41" fmla="*/ 518 h 537"/>
                <a:gd name="T42" fmla="*/ 374 w 506"/>
                <a:gd name="T43" fmla="*/ 516 h 537"/>
                <a:gd name="T44" fmla="*/ 345 w 506"/>
                <a:gd name="T45" fmla="*/ 516 h 537"/>
                <a:gd name="T46" fmla="*/ 316 w 506"/>
                <a:gd name="T47" fmla="*/ 516 h 537"/>
                <a:gd name="T48" fmla="*/ 287 w 506"/>
                <a:gd name="T49" fmla="*/ 516 h 537"/>
                <a:gd name="T50" fmla="*/ 260 w 506"/>
                <a:gd name="T51" fmla="*/ 518 h 537"/>
                <a:gd name="T52" fmla="*/ 232 w 506"/>
                <a:gd name="T53" fmla="*/ 520 h 537"/>
                <a:gd name="T54" fmla="*/ 203 w 506"/>
                <a:gd name="T55" fmla="*/ 521 h 537"/>
                <a:gd name="T56" fmla="*/ 174 w 506"/>
                <a:gd name="T57" fmla="*/ 523 h 537"/>
                <a:gd name="T58" fmla="*/ 143 w 506"/>
                <a:gd name="T59" fmla="*/ 526 h 537"/>
                <a:gd name="T60" fmla="*/ 110 w 506"/>
                <a:gd name="T61" fmla="*/ 528 h 537"/>
                <a:gd name="T62" fmla="*/ 76 w 506"/>
                <a:gd name="T63" fmla="*/ 532 h 537"/>
                <a:gd name="T64" fmla="*/ 38 w 506"/>
                <a:gd name="T65" fmla="*/ 533 h 537"/>
                <a:gd name="T66" fmla="*/ 0 w 506"/>
                <a:gd name="T67" fmla="*/ 537 h 537"/>
                <a:gd name="T68" fmla="*/ 6 w 506"/>
                <a:gd name="T69" fmla="*/ 450 h 537"/>
                <a:gd name="T70" fmla="*/ 22 w 506"/>
                <a:gd name="T71" fmla="*/ 264 h 537"/>
                <a:gd name="T72" fmla="*/ 37 w 506"/>
                <a:gd name="T73" fmla="*/ 79 h 537"/>
                <a:gd name="T74" fmla="*/ 49 w 506"/>
                <a:gd name="T75" fmla="*/ 2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6" h="537">
                  <a:moveTo>
                    <a:pt x="49" y="2"/>
                  </a:moveTo>
                  <a:lnTo>
                    <a:pt x="76" y="0"/>
                  </a:lnTo>
                  <a:lnTo>
                    <a:pt x="103" y="0"/>
                  </a:lnTo>
                  <a:lnTo>
                    <a:pt x="130" y="0"/>
                  </a:lnTo>
                  <a:lnTo>
                    <a:pt x="157" y="0"/>
                  </a:lnTo>
                  <a:lnTo>
                    <a:pt x="184" y="0"/>
                  </a:lnTo>
                  <a:lnTo>
                    <a:pt x="211" y="0"/>
                  </a:lnTo>
                  <a:lnTo>
                    <a:pt x="238" y="2"/>
                  </a:lnTo>
                  <a:lnTo>
                    <a:pt x="265" y="2"/>
                  </a:lnTo>
                  <a:lnTo>
                    <a:pt x="292" y="2"/>
                  </a:lnTo>
                  <a:lnTo>
                    <a:pt x="320" y="3"/>
                  </a:lnTo>
                  <a:lnTo>
                    <a:pt x="347" y="3"/>
                  </a:lnTo>
                  <a:lnTo>
                    <a:pt x="374" y="5"/>
                  </a:lnTo>
                  <a:lnTo>
                    <a:pt x="401" y="5"/>
                  </a:lnTo>
                  <a:lnTo>
                    <a:pt x="428" y="7"/>
                  </a:lnTo>
                  <a:lnTo>
                    <a:pt x="455" y="7"/>
                  </a:lnTo>
                  <a:lnTo>
                    <a:pt x="480" y="7"/>
                  </a:lnTo>
                  <a:lnTo>
                    <a:pt x="506" y="526"/>
                  </a:lnTo>
                  <a:lnTo>
                    <a:pt x="470" y="523"/>
                  </a:lnTo>
                  <a:lnTo>
                    <a:pt x="436" y="520"/>
                  </a:lnTo>
                  <a:lnTo>
                    <a:pt x="404" y="518"/>
                  </a:lnTo>
                  <a:lnTo>
                    <a:pt x="374" y="516"/>
                  </a:lnTo>
                  <a:lnTo>
                    <a:pt x="345" y="516"/>
                  </a:lnTo>
                  <a:lnTo>
                    <a:pt x="316" y="516"/>
                  </a:lnTo>
                  <a:lnTo>
                    <a:pt x="287" y="516"/>
                  </a:lnTo>
                  <a:lnTo>
                    <a:pt x="260" y="518"/>
                  </a:lnTo>
                  <a:lnTo>
                    <a:pt x="232" y="520"/>
                  </a:lnTo>
                  <a:lnTo>
                    <a:pt x="203" y="521"/>
                  </a:lnTo>
                  <a:lnTo>
                    <a:pt x="174" y="523"/>
                  </a:lnTo>
                  <a:lnTo>
                    <a:pt x="143" y="526"/>
                  </a:lnTo>
                  <a:lnTo>
                    <a:pt x="110" y="528"/>
                  </a:lnTo>
                  <a:lnTo>
                    <a:pt x="76" y="532"/>
                  </a:lnTo>
                  <a:lnTo>
                    <a:pt x="38" y="533"/>
                  </a:lnTo>
                  <a:lnTo>
                    <a:pt x="0" y="537"/>
                  </a:lnTo>
                  <a:lnTo>
                    <a:pt x="6" y="450"/>
                  </a:lnTo>
                  <a:lnTo>
                    <a:pt x="22" y="264"/>
                  </a:lnTo>
                  <a:lnTo>
                    <a:pt x="37" y="79"/>
                  </a:lnTo>
                  <a:lnTo>
                    <a:pt x="49" y="2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8" name="Freeform 76"/>
            <p:cNvSpPr>
              <a:spLocks/>
            </p:cNvSpPr>
            <p:nvPr/>
          </p:nvSpPr>
          <p:spPr bwMode="auto">
            <a:xfrm>
              <a:off x="9269413" y="4230688"/>
              <a:ext cx="625475" cy="839788"/>
            </a:xfrm>
            <a:custGeom>
              <a:avLst/>
              <a:gdLst>
                <a:gd name="T0" fmla="*/ 15 w 394"/>
                <a:gd name="T1" fmla="*/ 0 h 529"/>
                <a:gd name="T2" fmla="*/ 86 w 394"/>
                <a:gd name="T3" fmla="*/ 0 h 529"/>
                <a:gd name="T4" fmla="*/ 282 w 394"/>
                <a:gd name="T5" fmla="*/ 0 h 529"/>
                <a:gd name="T6" fmla="*/ 348 w 394"/>
                <a:gd name="T7" fmla="*/ 5 h 529"/>
                <a:gd name="T8" fmla="*/ 394 w 394"/>
                <a:gd name="T9" fmla="*/ 529 h 529"/>
                <a:gd name="T10" fmla="*/ 0 w 394"/>
                <a:gd name="T11" fmla="*/ 504 h 529"/>
                <a:gd name="T12" fmla="*/ 15 w 394"/>
                <a:gd name="T13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4" h="529">
                  <a:moveTo>
                    <a:pt x="15" y="0"/>
                  </a:moveTo>
                  <a:lnTo>
                    <a:pt x="86" y="0"/>
                  </a:lnTo>
                  <a:lnTo>
                    <a:pt x="282" y="0"/>
                  </a:lnTo>
                  <a:lnTo>
                    <a:pt x="348" y="5"/>
                  </a:lnTo>
                  <a:lnTo>
                    <a:pt x="394" y="529"/>
                  </a:lnTo>
                  <a:lnTo>
                    <a:pt x="0" y="504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9" name="Freeform 77"/>
            <p:cNvSpPr>
              <a:spLocks/>
            </p:cNvSpPr>
            <p:nvPr/>
          </p:nvSpPr>
          <p:spPr bwMode="auto">
            <a:xfrm>
              <a:off x="9486901" y="709613"/>
              <a:ext cx="349250" cy="300038"/>
            </a:xfrm>
            <a:custGeom>
              <a:avLst/>
              <a:gdLst>
                <a:gd name="T0" fmla="*/ 93 w 220"/>
                <a:gd name="T1" fmla="*/ 3 h 189"/>
                <a:gd name="T2" fmla="*/ 93 w 220"/>
                <a:gd name="T3" fmla="*/ 50 h 189"/>
                <a:gd name="T4" fmla="*/ 59 w 220"/>
                <a:gd name="T5" fmla="*/ 79 h 189"/>
                <a:gd name="T6" fmla="*/ 0 w 220"/>
                <a:gd name="T7" fmla="*/ 93 h 189"/>
                <a:gd name="T8" fmla="*/ 0 w 220"/>
                <a:gd name="T9" fmla="*/ 127 h 189"/>
                <a:gd name="T10" fmla="*/ 22 w 220"/>
                <a:gd name="T11" fmla="*/ 127 h 189"/>
                <a:gd name="T12" fmla="*/ 22 w 220"/>
                <a:gd name="T13" fmla="*/ 186 h 189"/>
                <a:gd name="T14" fmla="*/ 39 w 220"/>
                <a:gd name="T15" fmla="*/ 186 h 189"/>
                <a:gd name="T16" fmla="*/ 39 w 220"/>
                <a:gd name="T17" fmla="*/ 127 h 189"/>
                <a:gd name="T18" fmla="*/ 64 w 220"/>
                <a:gd name="T19" fmla="*/ 127 h 189"/>
                <a:gd name="T20" fmla="*/ 64 w 220"/>
                <a:gd name="T21" fmla="*/ 186 h 189"/>
                <a:gd name="T22" fmla="*/ 88 w 220"/>
                <a:gd name="T23" fmla="*/ 186 h 189"/>
                <a:gd name="T24" fmla="*/ 86 w 220"/>
                <a:gd name="T25" fmla="*/ 127 h 189"/>
                <a:gd name="T26" fmla="*/ 120 w 220"/>
                <a:gd name="T27" fmla="*/ 127 h 189"/>
                <a:gd name="T28" fmla="*/ 120 w 220"/>
                <a:gd name="T29" fmla="*/ 189 h 189"/>
                <a:gd name="T30" fmla="*/ 144 w 220"/>
                <a:gd name="T31" fmla="*/ 189 h 189"/>
                <a:gd name="T32" fmla="*/ 144 w 220"/>
                <a:gd name="T33" fmla="*/ 132 h 189"/>
                <a:gd name="T34" fmla="*/ 169 w 220"/>
                <a:gd name="T35" fmla="*/ 132 h 189"/>
                <a:gd name="T36" fmla="*/ 169 w 220"/>
                <a:gd name="T37" fmla="*/ 183 h 189"/>
                <a:gd name="T38" fmla="*/ 194 w 220"/>
                <a:gd name="T39" fmla="*/ 183 h 189"/>
                <a:gd name="T40" fmla="*/ 194 w 220"/>
                <a:gd name="T41" fmla="*/ 127 h 189"/>
                <a:gd name="T42" fmla="*/ 220 w 220"/>
                <a:gd name="T43" fmla="*/ 127 h 189"/>
                <a:gd name="T44" fmla="*/ 220 w 220"/>
                <a:gd name="T45" fmla="*/ 101 h 189"/>
                <a:gd name="T46" fmla="*/ 169 w 220"/>
                <a:gd name="T47" fmla="*/ 88 h 189"/>
                <a:gd name="T48" fmla="*/ 132 w 220"/>
                <a:gd name="T49" fmla="*/ 73 h 189"/>
                <a:gd name="T50" fmla="*/ 115 w 220"/>
                <a:gd name="T51" fmla="*/ 50 h 189"/>
                <a:gd name="T52" fmla="*/ 115 w 220"/>
                <a:gd name="T53" fmla="*/ 0 h 189"/>
                <a:gd name="T54" fmla="*/ 93 w 220"/>
                <a:gd name="T55" fmla="*/ 3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20" h="189">
                  <a:moveTo>
                    <a:pt x="93" y="3"/>
                  </a:moveTo>
                  <a:lnTo>
                    <a:pt x="93" y="50"/>
                  </a:lnTo>
                  <a:lnTo>
                    <a:pt x="59" y="79"/>
                  </a:lnTo>
                  <a:lnTo>
                    <a:pt x="0" y="93"/>
                  </a:lnTo>
                  <a:lnTo>
                    <a:pt x="0" y="127"/>
                  </a:lnTo>
                  <a:lnTo>
                    <a:pt x="22" y="127"/>
                  </a:lnTo>
                  <a:lnTo>
                    <a:pt x="22" y="186"/>
                  </a:lnTo>
                  <a:lnTo>
                    <a:pt x="39" y="186"/>
                  </a:lnTo>
                  <a:lnTo>
                    <a:pt x="39" y="127"/>
                  </a:lnTo>
                  <a:lnTo>
                    <a:pt x="64" y="127"/>
                  </a:lnTo>
                  <a:lnTo>
                    <a:pt x="64" y="186"/>
                  </a:lnTo>
                  <a:lnTo>
                    <a:pt x="88" y="186"/>
                  </a:lnTo>
                  <a:lnTo>
                    <a:pt x="86" y="127"/>
                  </a:lnTo>
                  <a:lnTo>
                    <a:pt x="120" y="127"/>
                  </a:lnTo>
                  <a:lnTo>
                    <a:pt x="120" y="189"/>
                  </a:lnTo>
                  <a:lnTo>
                    <a:pt x="144" y="189"/>
                  </a:lnTo>
                  <a:lnTo>
                    <a:pt x="144" y="132"/>
                  </a:lnTo>
                  <a:lnTo>
                    <a:pt x="169" y="132"/>
                  </a:lnTo>
                  <a:lnTo>
                    <a:pt x="169" y="183"/>
                  </a:lnTo>
                  <a:lnTo>
                    <a:pt x="194" y="183"/>
                  </a:lnTo>
                  <a:lnTo>
                    <a:pt x="194" y="127"/>
                  </a:lnTo>
                  <a:lnTo>
                    <a:pt x="220" y="127"/>
                  </a:lnTo>
                  <a:lnTo>
                    <a:pt x="220" y="101"/>
                  </a:lnTo>
                  <a:lnTo>
                    <a:pt x="169" y="88"/>
                  </a:lnTo>
                  <a:lnTo>
                    <a:pt x="132" y="73"/>
                  </a:lnTo>
                  <a:lnTo>
                    <a:pt x="115" y="50"/>
                  </a:lnTo>
                  <a:lnTo>
                    <a:pt x="115" y="0"/>
                  </a:lnTo>
                  <a:lnTo>
                    <a:pt x="93" y="3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0" name="Freeform 78"/>
            <p:cNvSpPr>
              <a:spLocks/>
            </p:cNvSpPr>
            <p:nvPr/>
          </p:nvSpPr>
          <p:spPr bwMode="auto">
            <a:xfrm>
              <a:off x="9491663" y="969963"/>
              <a:ext cx="322263" cy="185738"/>
            </a:xfrm>
            <a:custGeom>
              <a:avLst/>
              <a:gdLst>
                <a:gd name="T0" fmla="*/ 0 w 203"/>
                <a:gd name="T1" fmla="*/ 7 h 117"/>
                <a:gd name="T2" fmla="*/ 0 w 203"/>
                <a:gd name="T3" fmla="*/ 113 h 117"/>
                <a:gd name="T4" fmla="*/ 48 w 203"/>
                <a:gd name="T5" fmla="*/ 117 h 117"/>
                <a:gd name="T6" fmla="*/ 48 w 203"/>
                <a:gd name="T7" fmla="*/ 76 h 117"/>
                <a:gd name="T8" fmla="*/ 81 w 203"/>
                <a:gd name="T9" fmla="*/ 73 h 117"/>
                <a:gd name="T10" fmla="*/ 81 w 203"/>
                <a:gd name="T11" fmla="*/ 112 h 117"/>
                <a:gd name="T12" fmla="*/ 134 w 203"/>
                <a:gd name="T13" fmla="*/ 112 h 117"/>
                <a:gd name="T14" fmla="*/ 134 w 203"/>
                <a:gd name="T15" fmla="*/ 73 h 117"/>
                <a:gd name="T16" fmla="*/ 163 w 203"/>
                <a:gd name="T17" fmla="*/ 73 h 117"/>
                <a:gd name="T18" fmla="*/ 163 w 203"/>
                <a:gd name="T19" fmla="*/ 107 h 117"/>
                <a:gd name="T20" fmla="*/ 203 w 203"/>
                <a:gd name="T21" fmla="*/ 113 h 117"/>
                <a:gd name="T22" fmla="*/ 203 w 203"/>
                <a:gd name="T23" fmla="*/ 0 h 117"/>
                <a:gd name="T24" fmla="*/ 0 w 203"/>
                <a:gd name="T25" fmla="*/ 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117">
                  <a:moveTo>
                    <a:pt x="0" y="7"/>
                  </a:moveTo>
                  <a:lnTo>
                    <a:pt x="0" y="113"/>
                  </a:lnTo>
                  <a:lnTo>
                    <a:pt x="48" y="117"/>
                  </a:lnTo>
                  <a:lnTo>
                    <a:pt x="48" y="76"/>
                  </a:lnTo>
                  <a:lnTo>
                    <a:pt x="81" y="73"/>
                  </a:lnTo>
                  <a:lnTo>
                    <a:pt x="81" y="112"/>
                  </a:lnTo>
                  <a:lnTo>
                    <a:pt x="134" y="112"/>
                  </a:lnTo>
                  <a:lnTo>
                    <a:pt x="134" y="73"/>
                  </a:lnTo>
                  <a:lnTo>
                    <a:pt x="163" y="73"/>
                  </a:lnTo>
                  <a:lnTo>
                    <a:pt x="163" y="107"/>
                  </a:lnTo>
                  <a:lnTo>
                    <a:pt x="203" y="113"/>
                  </a:lnTo>
                  <a:lnTo>
                    <a:pt x="203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1" name="Freeform 79"/>
            <p:cNvSpPr>
              <a:spLocks/>
            </p:cNvSpPr>
            <p:nvPr/>
          </p:nvSpPr>
          <p:spPr bwMode="auto">
            <a:xfrm>
              <a:off x="9453563" y="1147763"/>
              <a:ext cx="169863" cy="144463"/>
            </a:xfrm>
            <a:custGeom>
              <a:avLst/>
              <a:gdLst>
                <a:gd name="T0" fmla="*/ 0 w 107"/>
                <a:gd name="T1" fmla="*/ 0 h 91"/>
                <a:gd name="T2" fmla="*/ 0 w 107"/>
                <a:gd name="T3" fmla="*/ 91 h 91"/>
                <a:gd name="T4" fmla="*/ 107 w 107"/>
                <a:gd name="T5" fmla="*/ 88 h 91"/>
                <a:gd name="T6" fmla="*/ 105 w 107"/>
                <a:gd name="T7" fmla="*/ 0 h 91"/>
                <a:gd name="T8" fmla="*/ 0 w 107"/>
                <a:gd name="T9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91">
                  <a:moveTo>
                    <a:pt x="0" y="0"/>
                  </a:moveTo>
                  <a:lnTo>
                    <a:pt x="0" y="91"/>
                  </a:lnTo>
                  <a:lnTo>
                    <a:pt x="107" y="88"/>
                  </a:lnTo>
                  <a:lnTo>
                    <a:pt x="1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2" name="Freeform 80"/>
            <p:cNvSpPr>
              <a:spLocks/>
            </p:cNvSpPr>
            <p:nvPr/>
          </p:nvSpPr>
          <p:spPr bwMode="auto">
            <a:xfrm>
              <a:off x="9483726" y="714375"/>
              <a:ext cx="163513" cy="182563"/>
            </a:xfrm>
            <a:custGeom>
              <a:avLst/>
              <a:gdLst>
                <a:gd name="T0" fmla="*/ 90 w 103"/>
                <a:gd name="T1" fmla="*/ 0 h 115"/>
                <a:gd name="T2" fmla="*/ 90 w 103"/>
                <a:gd name="T3" fmla="*/ 51 h 115"/>
                <a:gd name="T4" fmla="*/ 64 w 103"/>
                <a:gd name="T5" fmla="*/ 75 h 115"/>
                <a:gd name="T6" fmla="*/ 0 w 103"/>
                <a:gd name="T7" fmla="*/ 85 h 115"/>
                <a:gd name="T8" fmla="*/ 0 w 103"/>
                <a:gd name="T9" fmla="*/ 114 h 115"/>
                <a:gd name="T10" fmla="*/ 97 w 103"/>
                <a:gd name="T11" fmla="*/ 115 h 115"/>
                <a:gd name="T12" fmla="*/ 97 w 103"/>
                <a:gd name="T13" fmla="*/ 97 h 115"/>
                <a:gd name="T14" fmla="*/ 103 w 103"/>
                <a:gd name="T15" fmla="*/ 0 h 115"/>
                <a:gd name="T16" fmla="*/ 90 w 103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115">
                  <a:moveTo>
                    <a:pt x="90" y="0"/>
                  </a:moveTo>
                  <a:lnTo>
                    <a:pt x="90" y="51"/>
                  </a:lnTo>
                  <a:lnTo>
                    <a:pt x="64" y="75"/>
                  </a:lnTo>
                  <a:lnTo>
                    <a:pt x="0" y="85"/>
                  </a:lnTo>
                  <a:lnTo>
                    <a:pt x="0" y="114"/>
                  </a:lnTo>
                  <a:lnTo>
                    <a:pt x="97" y="115"/>
                  </a:lnTo>
                  <a:lnTo>
                    <a:pt x="97" y="97"/>
                  </a:lnTo>
                  <a:lnTo>
                    <a:pt x="103" y="0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3" name="Freeform 81"/>
            <p:cNvSpPr>
              <a:spLocks/>
            </p:cNvSpPr>
            <p:nvPr/>
          </p:nvSpPr>
          <p:spPr bwMode="auto">
            <a:xfrm>
              <a:off x="9488488" y="982663"/>
              <a:ext cx="134938" cy="150813"/>
            </a:xfrm>
            <a:custGeom>
              <a:avLst/>
              <a:gdLst>
                <a:gd name="T0" fmla="*/ 0 w 85"/>
                <a:gd name="T1" fmla="*/ 0 h 95"/>
                <a:gd name="T2" fmla="*/ 0 w 85"/>
                <a:gd name="T3" fmla="*/ 95 h 95"/>
                <a:gd name="T4" fmla="*/ 22 w 85"/>
                <a:gd name="T5" fmla="*/ 95 h 95"/>
                <a:gd name="T6" fmla="*/ 22 w 85"/>
                <a:gd name="T7" fmla="*/ 44 h 95"/>
                <a:gd name="T8" fmla="*/ 85 w 85"/>
                <a:gd name="T9" fmla="*/ 44 h 95"/>
                <a:gd name="T10" fmla="*/ 85 w 85"/>
                <a:gd name="T11" fmla="*/ 2 h 95"/>
                <a:gd name="T12" fmla="*/ 0 w 85"/>
                <a:gd name="T13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95">
                  <a:moveTo>
                    <a:pt x="0" y="0"/>
                  </a:moveTo>
                  <a:lnTo>
                    <a:pt x="0" y="95"/>
                  </a:lnTo>
                  <a:lnTo>
                    <a:pt x="22" y="95"/>
                  </a:lnTo>
                  <a:lnTo>
                    <a:pt x="22" y="44"/>
                  </a:lnTo>
                  <a:lnTo>
                    <a:pt x="85" y="44"/>
                  </a:lnTo>
                  <a:lnTo>
                    <a:pt x="85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4" name="Freeform 82"/>
            <p:cNvSpPr>
              <a:spLocks/>
            </p:cNvSpPr>
            <p:nvPr/>
          </p:nvSpPr>
          <p:spPr bwMode="auto">
            <a:xfrm>
              <a:off x="9398001" y="1816100"/>
              <a:ext cx="566738" cy="542925"/>
            </a:xfrm>
            <a:custGeom>
              <a:avLst/>
              <a:gdLst>
                <a:gd name="T0" fmla="*/ 10 w 357"/>
                <a:gd name="T1" fmla="*/ 9 h 342"/>
                <a:gd name="T2" fmla="*/ 30 w 357"/>
                <a:gd name="T3" fmla="*/ 7 h 342"/>
                <a:gd name="T4" fmla="*/ 52 w 357"/>
                <a:gd name="T5" fmla="*/ 5 h 342"/>
                <a:gd name="T6" fmla="*/ 73 w 357"/>
                <a:gd name="T7" fmla="*/ 5 h 342"/>
                <a:gd name="T8" fmla="*/ 93 w 357"/>
                <a:gd name="T9" fmla="*/ 4 h 342"/>
                <a:gd name="T10" fmla="*/ 115 w 357"/>
                <a:gd name="T11" fmla="*/ 2 h 342"/>
                <a:gd name="T12" fmla="*/ 135 w 357"/>
                <a:gd name="T13" fmla="*/ 0 h 342"/>
                <a:gd name="T14" fmla="*/ 156 w 357"/>
                <a:gd name="T15" fmla="*/ 0 h 342"/>
                <a:gd name="T16" fmla="*/ 176 w 357"/>
                <a:gd name="T17" fmla="*/ 0 h 342"/>
                <a:gd name="T18" fmla="*/ 196 w 357"/>
                <a:gd name="T19" fmla="*/ 0 h 342"/>
                <a:gd name="T20" fmla="*/ 217 w 357"/>
                <a:gd name="T21" fmla="*/ 0 h 342"/>
                <a:gd name="T22" fmla="*/ 237 w 357"/>
                <a:gd name="T23" fmla="*/ 0 h 342"/>
                <a:gd name="T24" fmla="*/ 257 w 357"/>
                <a:gd name="T25" fmla="*/ 2 h 342"/>
                <a:gd name="T26" fmla="*/ 278 w 357"/>
                <a:gd name="T27" fmla="*/ 4 h 342"/>
                <a:gd name="T28" fmla="*/ 298 w 357"/>
                <a:gd name="T29" fmla="*/ 7 h 342"/>
                <a:gd name="T30" fmla="*/ 316 w 357"/>
                <a:gd name="T31" fmla="*/ 10 h 342"/>
                <a:gd name="T32" fmla="*/ 337 w 357"/>
                <a:gd name="T33" fmla="*/ 14 h 342"/>
                <a:gd name="T34" fmla="*/ 357 w 357"/>
                <a:gd name="T35" fmla="*/ 341 h 342"/>
                <a:gd name="T36" fmla="*/ 332 w 357"/>
                <a:gd name="T37" fmla="*/ 339 h 342"/>
                <a:gd name="T38" fmla="*/ 305 w 357"/>
                <a:gd name="T39" fmla="*/ 339 h 342"/>
                <a:gd name="T40" fmla="*/ 279 w 357"/>
                <a:gd name="T41" fmla="*/ 337 h 342"/>
                <a:gd name="T42" fmla="*/ 256 w 357"/>
                <a:gd name="T43" fmla="*/ 337 h 342"/>
                <a:gd name="T44" fmla="*/ 230 w 357"/>
                <a:gd name="T45" fmla="*/ 335 h 342"/>
                <a:gd name="T46" fmla="*/ 206 w 357"/>
                <a:gd name="T47" fmla="*/ 335 h 342"/>
                <a:gd name="T48" fmla="*/ 183 w 357"/>
                <a:gd name="T49" fmla="*/ 334 h 342"/>
                <a:gd name="T50" fmla="*/ 161 w 357"/>
                <a:gd name="T51" fmla="*/ 334 h 342"/>
                <a:gd name="T52" fmla="*/ 137 w 357"/>
                <a:gd name="T53" fmla="*/ 334 h 342"/>
                <a:gd name="T54" fmla="*/ 117 w 357"/>
                <a:gd name="T55" fmla="*/ 334 h 342"/>
                <a:gd name="T56" fmla="*/ 95 w 357"/>
                <a:gd name="T57" fmla="*/ 334 h 342"/>
                <a:gd name="T58" fmla="*/ 74 w 357"/>
                <a:gd name="T59" fmla="*/ 335 h 342"/>
                <a:gd name="T60" fmla="*/ 54 w 357"/>
                <a:gd name="T61" fmla="*/ 335 h 342"/>
                <a:gd name="T62" fmla="*/ 35 w 357"/>
                <a:gd name="T63" fmla="*/ 337 h 342"/>
                <a:gd name="T64" fmla="*/ 17 w 357"/>
                <a:gd name="T65" fmla="*/ 339 h 342"/>
                <a:gd name="T66" fmla="*/ 0 w 357"/>
                <a:gd name="T67" fmla="*/ 342 h 342"/>
                <a:gd name="T68" fmla="*/ 0 w 357"/>
                <a:gd name="T69" fmla="*/ 290 h 342"/>
                <a:gd name="T70" fmla="*/ 2 w 357"/>
                <a:gd name="T71" fmla="*/ 173 h 342"/>
                <a:gd name="T72" fmla="*/ 5 w 357"/>
                <a:gd name="T73" fmla="*/ 58 h 342"/>
                <a:gd name="T74" fmla="*/ 10 w 357"/>
                <a:gd name="T75" fmla="*/ 9 h 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7" h="342">
                  <a:moveTo>
                    <a:pt x="10" y="9"/>
                  </a:moveTo>
                  <a:lnTo>
                    <a:pt x="30" y="7"/>
                  </a:lnTo>
                  <a:lnTo>
                    <a:pt x="52" y="5"/>
                  </a:lnTo>
                  <a:lnTo>
                    <a:pt x="73" y="5"/>
                  </a:lnTo>
                  <a:lnTo>
                    <a:pt x="93" y="4"/>
                  </a:lnTo>
                  <a:lnTo>
                    <a:pt x="115" y="2"/>
                  </a:lnTo>
                  <a:lnTo>
                    <a:pt x="135" y="0"/>
                  </a:lnTo>
                  <a:lnTo>
                    <a:pt x="156" y="0"/>
                  </a:lnTo>
                  <a:lnTo>
                    <a:pt x="176" y="0"/>
                  </a:lnTo>
                  <a:lnTo>
                    <a:pt x="196" y="0"/>
                  </a:lnTo>
                  <a:lnTo>
                    <a:pt x="217" y="0"/>
                  </a:lnTo>
                  <a:lnTo>
                    <a:pt x="237" y="0"/>
                  </a:lnTo>
                  <a:lnTo>
                    <a:pt x="257" y="2"/>
                  </a:lnTo>
                  <a:lnTo>
                    <a:pt x="278" y="4"/>
                  </a:lnTo>
                  <a:lnTo>
                    <a:pt x="298" y="7"/>
                  </a:lnTo>
                  <a:lnTo>
                    <a:pt x="316" y="10"/>
                  </a:lnTo>
                  <a:lnTo>
                    <a:pt x="337" y="14"/>
                  </a:lnTo>
                  <a:lnTo>
                    <a:pt x="357" y="341"/>
                  </a:lnTo>
                  <a:lnTo>
                    <a:pt x="332" y="339"/>
                  </a:lnTo>
                  <a:lnTo>
                    <a:pt x="305" y="339"/>
                  </a:lnTo>
                  <a:lnTo>
                    <a:pt x="279" y="337"/>
                  </a:lnTo>
                  <a:lnTo>
                    <a:pt x="256" y="337"/>
                  </a:lnTo>
                  <a:lnTo>
                    <a:pt x="230" y="335"/>
                  </a:lnTo>
                  <a:lnTo>
                    <a:pt x="206" y="335"/>
                  </a:lnTo>
                  <a:lnTo>
                    <a:pt x="183" y="334"/>
                  </a:lnTo>
                  <a:lnTo>
                    <a:pt x="161" y="334"/>
                  </a:lnTo>
                  <a:lnTo>
                    <a:pt x="137" y="334"/>
                  </a:lnTo>
                  <a:lnTo>
                    <a:pt x="117" y="334"/>
                  </a:lnTo>
                  <a:lnTo>
                    <a:pt x="95" y="334"/>
                  </a:lnTo>
                  <a:lnTo>
                    <a:pt x="74" y="335"/>
                  </a:lnTo>
                  <a:lnTo>
                    <a:pt x="54" y="335"/>
                  </a:lnTo>
                  <a:lnTo>
                    <a:pt x="35" y="337"/>
                  </a:lnTo>
                  <a:lnTo>
                    <a:pt x="17" y="339"/>
                  </a:lnTo>
                  <a:lnTo>
                    <a:pt x="0" y="342"/>
                  </a:lnTo>
                  <a:lnTo>
                    <a:pt x="0" y="290"/>
                  </a:lnTo>
                  <a:lnTo>
                    <a:pt x="2" y="173"/>
                  </a:lnTo>
                  <a:lnTo>
                    <a:pt x="5" y="58"/>
                  </a:lnTo>
                  <a:lnTo>
                    <a:pt x="10" y="9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5" name="Freeform 83"/>
            <p:cNvSpPr>
              <a:spLocks/>
            </p:cNvSpPr>
            <p:nvPr/>
          </p:nvSpPr>
          <p:spPr bwMode="auto">
            <a:xfrm>
              <a:off x="9359901" y="2901950"/>
              <a:ext cx="682625" cy="612775"/>
            </a:xfrm>
            <a:custGeom>
              <a:avLst/>
              <a:gdLst>
                <a:gd name="T0" fmla="*/ 49 w 430"/>
                <a:gd name="T1" fmla="*/ 10 h 386"/>
                <a:gd name="T2" fmla="*/ 73 w 430"/>
                <a:gd name="T3" fmla="*/ 9 h 386"/>
                <a:gd name="T4" fmla="*/ 95 w 430"/>
                <a:gd name="T5" fmla="*/ 7 h 386"/>
                <a:gd name="T6" fmla="*/ 117 w 430"/>
                <a:gd name="T7" fmla="*/ 7 h 386"/>
                <a:gd name="T8" fmla="*/ 141 w 430"/>
                <a:gd name="T9" fmla="*/ 5 h 386"/>
                <a:gd name="T10" fmla="*/ 163 w 430"/>
                <a:gd name="T11" fmla="*/ 4 h 386"/>
                <a:gd name="T12" fmla="*/ 185 w 430"/>
                <a:gd name="T13" fmla="*/ 4 h 386"/>
                <a:gd name="T14" fmla="*/ 207 w 430"/>
                <a:gd name="T15" fmla="*/ 2 h 386"/>
                <a:gd name="T16" fmla="*/ 229 w 430"/>
                <a:gd name="T17" fmla="*/ 2 h 386"/>
                <a:gd name="T18" fmla="*/ 251 w 430"/>
                <a:gd name="T19" fmla="*/ 0 h 386"/>
                <a:gd name="T20" fmla="*/ 273 w 430"/>
                <a:gd name="T21" fmla="*/ 0 h 386"/>
                <a:gd name="T22" fmla="*/ 295 w 430"/>
                <a:gd name="T23" fmla="*/ 0 h 386"/>
                <a:gd name="T24" fmla="*/ 317 w 430"/>
                <a:gd name="T25" fmla="*/ 2 h 386"/>
                <a:gd name="T26" fmla="*/ 339 w 430"/>
                <a:gd name="T27" fmla="*/ 2 h 386"/>
                <a:gd name="T28" fmla="*/ 361 w 430"/>
                <a:gd name="T29" fmla="*/ 4 h 386"/>
                <a:gd name="T30" fmla="*/ 383 w 430"/>
                <a:gd name="T31" fmla="*/ 5 h 386"/>
                <a:gd name="T32" fmla="*/ 405 w 430"/>
                <a:gd name="T33" fmla="*/ 9 h 386"/>
                <a:gd name="T34" fmla="*/ 430 w 430"/>
                <a:gd name="T35" fmla="*/ 386 h 386"/>
                <a:gd name="T36" fmla="*/ 407 w 430"/>
                <a:gd name="T37" fmla="*/ 385 h 386"/>
                <a:gd name="T38" fmla="*/ 383 w 430"/>
                <a:gd name="T39" fmla="*/ 385 h 386"/>
                <a:gd name="T40" fmla="*/ 357 w 430"/>
                <a:gd name="T41" fmla="*/ 383 h 386"/>
                <a:gd name="T42" fmla="*/ 332 w 430"/>
                <a:gd name="T43" fmla="*/ 381 h 386"/>
                <a:gd name="T44" fmla="*/ 305 w 430"/>
                <a:gd name="T45" fmla="*/ 379 h 386"/>
                <a:gd name="T46" fmla="*/ 276 w 430"/>
                <a:gd name="T47" fmla="*/ 379 h 386"/>
                <a:gd name="T48" fmla="*/ 247 w 430"/>
                <a:gd name="T49" fmla="*/ 378 h 386"/>
                <a:gd name="T50" fmla="*/ 220 w 430"/>
                <a:gd name="T51" fmla="*/ 376 h 386"/>
                <a:gd name="T52" fmla="*/ 191 w 430"/>
                <a:gd name="T53" fmla="*/ 376 h 386"/>
                <a:gd name="T54" fmla="*/ 163 w 430"/>
                <a:gd name="T55" fmla="*/ 376 h 386"/>
                <a:gd name="T56" fmla="*/ 134 w 430"/>
                <a:gd name="T57" fmla="*/ 376 h 386"/>
                <a:gd name="T58" fmla="*/ 105 w 430"/>
                <a:gd name="T59" fmla="*/ 376 h 386"/>
                <a:gd name="T60" fmla="*/ 78 w 430"/>
                <a:gd name="T61" fmla="*/ 378 h 386"/>
                <a:gd name="T62" fmla="*/ 51 w 430"/>
                <a:gd name="T63" fmla="*/ 378 h 386"/>
                <a:gd name="T64" fmla="*/ 26 w 430"/>
                <a:gd name="T65" fmla="*/ 381 h 386"/>
                <a:gd name="T66" fmla="*/ 0 w 430"/>
                <a:gd name="T67" fmla="*/ 383 h 386"/>
                <a:gd name="T68" fmla="*/ 7 w 430"/>
                <a:gd name="T69" fmla="*/ 324 h 386"/>
                <a:gd name="T70" fmla="*/ 22 w 430"/>
                <a:gd name="T71" fmla="*/ 193 h 386"/>
                <a:gd name="T72" fmla="*/ 37 w 430"/>
                <a:gd name="T73" fmla="*/ 65 h 386"/>
                <a:gd name="T74" fmla="*/ 49 w 430"/>
                <a:gd name="T75" fmla="*/ 1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0" h="386">
                  <a:moveTo>
                    <a:pt x="49" y="10"/>
                  </a:moveTo>
                  <a:lnTo>
                    <a:pt x="73" y="9"/>
                  </a:lnTo>
                  <a:lnTo>
                    <a:pt x="95" y="7"/>
                  </a:lnTo>
                  <a:lnTo>
                    <a:pt x="117" y="7"/>
                  </a:lnTo>
                  <a:lnTo>
                    <a:pt x="141" y="5"/>
                  </a:lnTo>
                  <a:lnTo>
                    <a:pt x="163" y="4"/>
                  </a:lnTo>
                  <a:lnTo>
                    <a:pt x="185" y="4"/>
                  </a:lnTo>
                  <a:lnTo>
                    <a:pt x="207" y="2"/>
                  </a:lnTo>
                  <a:lnTo>
                    <a:pt x="229" y="2"/>
                  </a:lnTo>
                  <a:lnTo>
                    <a:pt x="251" y="0"/>
                  </a:lnTo>
                  <a:lnTo>
                    <a:pt x="273" y="0"/>
                  </a:lnTo>
                  <a:lnTo>
                    <a:pt x="295" y="0"/>
                  </a:lnTo>
                  <a:lnTo>
                    <a:pt x="317" y="2"/>
                  </a:lnTo>
                  <a:lnTo>
                    <a:pt x="339" y="2"/>
                  </a:lnTo>
                  <a:lnTo>
                    <a:pt x="361" y="4"/>
                  </a:lnTo>
                  <a:lnTo>
                    <a:pt x="383" y="5"/>
                  </a:lnTo>
                  <a:lnTo>
                    <a:pt x="405" y="9"/>
                  </a:lnTo>
                  <a:lnTo>
                    <a:pt x="430" y="386"/>
                  </a:lnTo>
                  <a:lnTo>
                    <a:pt x="407" y="385"/>
                  </a:lnTo>
                  <a:lnTo>
                    <a:pt x="383" y="385"/>
                  </a:lnTo>
                  <a:lnTo>
                    <a:pt x="357" y="383"/>
                  </a:lnTo>
                  <a:lnTo>
                    <a:pt x="332" y="381"/>
                  </a:lnTo>
                  <a:lnTo>
                    <a:pt x="305" y="379"/>
                  </a:lnTo>
                  <a:lnTo>
                    <a:pt x="276" y="379"/>
                  </a:lnTo>
                  <a:lnTo>
                    <a:pt x="247" y="378"/>
                  </a:lnTo>
                  <a:lnTo>
                    <a:pt x="220" y="376"/>
                  </a:lnTo>
                  <a:lnTo>
                    <a:pt x="191" y="376"/>
                  </a:lnTo>
                  <a:lnTo>
                    <a:pt x="163" y="376"/>
                  </a:lnTo>
                  <a:lnTo>
                    <a:pt x="134" y="376"/>
                  </a:lnTo>
                  <a:lnTo>
                    <a:pt x="105" y="376"/>
                  </a:lnTo>
                  <a:lnTo>
                    <a:pt x="78" y="378"/>
                  </a:lnTo>
                  <a:lnTo>
                    <a:pt x="51" y="378"/>
                  </a:lnTo>
                  <a:lnTo>
                    <a:pt x="26" y="381"/>
                  </a:lnTo>
                  <a:lnTo>
                    <a:pt x="0" y="383"/>
                  </a:lnTo>
                  <a:lnTo>
                    <a:pt x="7" y="324"/>
                  </a:lnTo>
                  <a:lnTo>
                    <a:pt x="22" y="193"/>
                  </a:lnTo>
                  <a:lnTo>
                    <a:pt x="37" y="65"/>
                  </a:lnTo>
                  <a:lnTo>
                    <a:pt x="49" y="10"/>
                  </a:lnTo>
                  <a:close/>
                </a:path>
              </a:pathLst>
            </a:custGeom>
            <a:solidFill>
              <a:srgbClr val="333D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6" name="Freeform 84"/>
            <p:cNvSpPr>
              <a:spLocks/>
            </p:cNvSpPr>
            <p:nvPr/>
          </p:nvSpPr>
          <p:spPr bwMode="auto">
            <a:xfrm>
              <a:off x="9375776" y="1814513"/>
              <a:ext cx="417513" cy="544513"/>
            </a:xfrm>
            <a:custGeom>
              <a:avLst/>
              <a:gdLst>
                <a:gd name="T0" fmla="*/ 17 w 263"/>
                <a:gd name="T1" fmla="*/ 8 h 343"/>
                <a:gd name="T2" fmla="*/ 48 w 263"/>
                <a:gd name="T3" fmla="*/ 6 h 343"/>
                <a:gd name="T4" fmla="*/ 78 w 263"/>
                <a:gd name="T5" fmla="*/ 5 h 343"/>
                <a:gd name="T6" fmla="*/ 109 w 263"/>
                <a:gd name="T7" fmla="*/ 1 h 343"/>
                <a:gd name="T8" fmla="*/ 139 w 263"/>
                <a:gd name="T9" fmla="*/ 1 h 343"/>
                <a:gd name="T10" fmla="*/ 170 w 263"/>
                <a:gd name="T11" fmla="*/ 0 h 343"/>
                <a:gd name="T12" fmla="*/ 200 w 263"/>
                <a:gd name="T13" fmla="*/ 0 h 343"/>
                <a:gd name="T14" fmla="*/ 231 w 263"/>
                <a:gd name="T15" fmla="*/ 1 h 343"/>
                <a:gd name="T16" fmla="*/ 261 w 263"/>
                <a:gd name="T17" fmla="*/ 5 h 343"/>
                <a:gd name="T18" fmla="*/ 263 w 263"/>
                <a:gd name="T19" fmla="*/ 336 h 343"/>
                <a:gd name="T20" fmla="*/ 231 w 263"/>
                <a:gd name="T21" fmla="*/ 335 h 343"/>
                <a:gd name="T22" fmla="*/ 198 w 263"/>
                <a:gd name="T23" fmla="*/ 335 h 343"/>
                <a:gd name="T24" fmla="*/ 165 w 263"/>
                <a:gd name="T25" fmla="*/ 335 h 343"/>
                <a:gd name="T26" fmla="*/ 131 w 263"/>
                <a:gd name="T27" fmla="*/ 336 h 343"/>
                <a:gd name="T28" fmla="*/ 97 w 263"/>
                <a:gd name="T29" fmla="*/ 338 h 343"/>
                <a:gd name="T30" fmla="*/ 65 w 263"/>
                <a:gd name="T31" fmla="*/ 340 h 343"/>
                <a:gd name="T32" fmla="*/ 32 w 263"/>
                <a:gd name="T33" fmla="*/ 342 h 343"/>
                <a:gd name="T34" fmla="*/ 0 w 263"/>
                <a:gd name="T35" fmla="*/ 343 h 343"/>
                <a:gd name="T36" fmla="*/ 17 w 263"/>
                <a:gd name="T37" fmla="*/ 8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3" h="343">
                  <a:moveTo>
                    <a:pt x="17" y="8"/>
                  </a:moveTo>
                  <a:lnTo>
                    <a:pt x="48" y="6"/>
                  </a:lnTo>
                  <a:lnTo>
                    <a:pt x="78" y="5"/>
                  </a:lnTo>
                  <a:lnTo>
                    <a:pt x="109" y="1"/>
                  </a:lnTo>
                  <a:lnTo>
                    <a:pt x="139" y="1"/>
                  </a:lnTo>
                  <a:lnTo>
                    <a:pt x="170" y="0"/>
                  </a:lnTo>
                  <a:lnTo>
                    <a:pt x="200" y="0"/>
                  </a:lnTo>
                  <a:lnTo>
                    <a:pt x="231" y="1"/>
                  </a:lnTo>
                  <a:lnTo>
                    <a:pt x="261" y="5"/>
                  </a:lnTo>
                  <a:lnTo>
                    <a:pt x="263" y="336"/>
                  </a:lnTo>
                  <a:lnTo>
                    <a:pt x="231" y="335"/>
                  </a:lnTo>
                  <a:lnTo>
                    <a:pt x="198" y="335"/>
                  </a:lnTo>
                  <a:lnTo>
                    <a:pt x="165" y="335"/>
                  </a:lnTo>
                  <a:lnTo>
                    <a:pt x="131" y="336"/>
                  </a:lnTo>
                  <a:lnTo>
                    <a:pt x="97" y="338"/>
                  </a:lnTo>
                  <a:lnTo>
                    <a:pt x="65" y="340"/>
                  </a:lnTo>
                  <a:lnTo>
                    <a:pt x="32" y="342"/>
                  </a:lnTo>
                  <a:lnTo>
                    <a:pt x="0" y="343"/>
                  </a:lnTo>
                  <a:lnTo>
                    <a:pt x="17" y="8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7" name="Freeform 85"/>
            <p:cNvSpPr>
              <a:spLocks/>
            </p:cNvSpPr>
            <p:nvPr/>
          </p:nvSpPr>
          <p:spPr bwMode="auto">
            <a:xfrm>
              <a:off x="9332913" y="2901950"/>
              <a:ext cx="411163" cy="620713"/>
            </a:xfrm>
            <a:custGeom>
              <a:avLst/>
              <a:gdLst>
                <a:gd name="T0" fmla="*/ 15 w 259"/>
                <a:gd name="T1" fmla="*/ 10 h 391"/>
                <a:gd name="T2" fmla="*/ 46 w 259"/>
                <a:gd name="T3" fmla="*/ 7 h 391"/>
                <a:gd name="T4" fmla="*/ 75 w 259"/>
                <a:gd name="T5" fmla="*/ 4 h 391"/>
                <a:gd name="T6" fmla="*/ 104 w 259"/>
                <a:gd name="T7" fmla="*/ 2 h 391"/>
                <a:gd name="T8" fmla="*/ 134 w 259"/>
                <a:gd name="T9" fmla="*/ 0 h 391"/>
                <a:gd name="T10" fmla="*/ 163 w 259"/>
                <a:gd name="T11" fmla="*/ 0 h 391"/>
                <a:gd name="T12" fmla="*/ 192 w 259"/>
                <a:gd name="T13" fmla="*/ 0 h 391"/>
                <a:gd name="T14" fmla="*/ 222 w 259"/>
                <a:gd name="T15" fmla="*/ 0 h 391"/>
                <a:gd name="T16" fmla="*/ 253 w 259"/>
                <a:gd name="T17" fmla="*/ 2 h 391"/>
                <a:gd name="T18" fmla="*/ 259 w 259"/>
                <a:gd name="T19" fmla="*/ 381 h 391"/>
                <a:gd name="T20" fmla="*/ 225 w 259"/>
                <a:gd name="T21" fmla="*/ 381 h 391"/>
                <a:gd name="T22" fmla="*/ 193 w 259"/>
                <a:gd name="T23" fmla="*/ 383 h 391"/>
                <a:gd name="T24" fmla="*/ 161 w 259"/>
                <a:gd name="T25" fmla="*/ 385 h 391"/>
                <a:gd name="T26" fmla="*/ 131 w 259"/>
                <a:gd name="T27" fmla="*/ 388 h 391"/>
                <a:gd name="T28" fmla="*/ 98 w 259"/>
                <a:gd name="T29" fmla="*/ 390 h 391"/>
                <a:gd name="T30" fmla="*/ 66 w 259"/>
                <a:gd name="T31" fmla="*/ 391 h 391"/>
                <a:gd name="T32" fmla="*/ 34 w 259"/>
                <a:gd name="T33" fmla="*/ 391 h 391"/>
                <a:gd name="T34" fmla="*/ 0 w 259"/>
                <a:gd name="T35" fmla="*/ 391 h 391"/>
                <a:gd name="T36" fmla="*/ 15 w 259"/>
                <a:gd name="T37" fmla="*/ 10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9" h="391">
                  <a:moveTo>
                    <a:pt x="15" y="10"/>
                  </a:moveTo>
                  <a:lnTo>
                    <a:pt x="46" y="7"/>
                  </a:lnTo>
                  <a:lnTo>
                    <a:pt x="75" y="4"/>
                  </a:lnTo>
                  <a:lnTo>
                    <a:pt x="104" y="2"/>
                  </a:lnTo>
                  <a:lnTo>
                    <a:pt x="134" y="0"/>
                  </a:lnTo>
                  <a:lnTo>
                    <a:pt x="163" y="0"/>
                  </a:lnTo>
                  <a:lnTo>
                    <a:pt x="192" y="0"/>
                  </a:lnTo>
                  <a:lnTo>
                    <a:pt x="222" y="0"/>
                  </a:lnTo>
                  <a:lnTo>
                    <a:pt x="253" y="2"/>
                  </a:lnTo>
                  <a:lnTo>
                    <a:pt x="259" y="381"/>
                  </a:lnTo>
                  <a:lnTo>
                    <a:pt x="225" y="381"/>
                  </a:lnTo>
                  <a:lnTo>
                    <a:pt x="193" y="383"/>
                  </a:lnTo>
                  <a:lnTo>
                    <a:pt x="161" y="385"/>
                  </a:lnTo>
                  <a:lnTo>
                    <a:pt x="131" y="388"/>
                  </a:lnTo>
                  <a:lnTo>
                    <a:pt x="98" y="390"/>
                  </a:lnTo>
                  <a:lnTo>
                    <a:pt x="66" y="391"/>
                  </a:lnTo>
                  <a:lnTo>
                    <a:pt x="34" y="391"/>
                  </a:lnTo>
                  <a:lnTo>
                    <a:pt x="0" y="391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FFE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8" name="Freeform 86"/>
            <p:cNvSpPr>
              <a:spLocks/>
            </p:cNvSpPr>
            <p:nvPr/>
          </p:nvSpPr>
          <p:spPr bwMode="auto">
            <a:xfrm>
              <a:off x="9688513" y="1814513"/>
              <a:ext cx="147638" cy="536575"/>
            </a:xfrm>
            <a:custGeom>
              <a:avLst/>
              <a:gdLst>
                <a:gd name="T0" fmla="*/ 0 w 93"/>
                <a:gd name="T1" fmla="*/ 0 h 338"/>
                <a:gd name="T2" fmla="*/ 3 w 93"/>
                <a:gd name="T3" fmla="*/ 335 h 338"/>
                <a:gd name="T4" fmla="*/ 93 w 93"/>
                <a:gd name="T5" fmla="*/ 338 h 338"/>
                <a:gd name="T6" fmla="*/ 83 w 93"/>
                <a:gd name="T7" fmla="*/ 3 h 338"/>
                <a:gd name="T8" fmla="*/ 0 w 93"/>
                <a:gd name="T9" fmla="*/ 0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338">
                  <a:moveTo>
                    <a:pt x="0" y="0"/>
                  </a:moveTo>
                  <a:lnTo>
                    <a:pt x="3" y="335"/>
                  </a:lnTo>
                  <a:lnTo>
                    <a:pt x="93" y="338"/>
                  </a:lnTo>
                  <a:lnTo>
                    <a:pt x="83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9" name="Freeform 87"/>
            <p:cNvSpPr>
              <a:spLocks/>
            </p:cNvSpPr>
            <p:nvPr/>
          </p:nvSpPr>
          <p:spPr bwMode="auto">
            <a:xfrm>
              <a:off x="9669463" y="2886075"/>
              <a:ext cx="152400" cy="623888"/>
            </a:xfrm>
            <a:custGeom>
              <a:avLst/>
              <a:gdLst>
                <a:gd name="T0" fmla="*/ 0 w 96"/>
                <a:gd name="T1" fmla="*/ 0 h 393"/>
                <a:gd name="T2" fmla="*/ 5 w 96"/>
                <a:gd name="T3" fmla="*/ 393 h 393"/>
                <a:gd name="T4" fmla="*/ 96 w 96"/>
                <a:gd name="T5" fmla="*/ 391 h 393"/>
                <a:gd name="T6" fmla="*/ 86 w 96"/>
                <a:gd name="T7" fmla="*/ 10 h 393"/>
                <a:gd name="T8" fmla="*/ 83 w 96"/>
                <a:gd name="T9" fmla="*/ 10 h 393"/>
                <a:gd name="T10" fmla="*/ 73 w 96"/>
                <a:gd name="T11" fmla="*/ 8 h 393"/>
                <a:gd name="T12" fmla="*/ 59 w 96"/>
                <a:gd name="T13" fmla="*/ 8 h 393"/>
                <a:gd name="T14" fmla="*/ 44 w 96"/>
                <a:gd name="T15" fmla="*/ 7 h 393"/>
                <a:gd name="T16" fmla="*/ 27 w 96"/>
                <a:gd name="T17" fmla="*/ 5 h 393"/>
                <a:gd name="T18" fmla="*/ 13 w 96"/>
                <a:gd name="T19" fmla="*/ 3 h 393"/>
                <a:gd name="T20" fmla="*/ 3 w 96"/>
                <a:gd name="T21" fmla="*/ 2 h 393"/>
                <a:gd name="T22" fmla="*/ 0 w 96"/>
                <a:gd name="T23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6" h="393">
                  <a:moveTo>
                    <a:pt x="0" y="0"/>
                  </a:moveTo>
                  <a:lnTo>
                    <a:pt x="5" y="393"/>
                  </a:lnTo>
                  <a:lnTo>
                    <a:pt x="96" y="391"/>
                  </a:lnTo>
                  <a:lnTo>
                    <a:pt x="86" y="10"/>
                  </a:lnTo>
                  <a:lnTo>
                    <a:pt x="83" y="10"/>
                  </a:lnTo>
                  <a:lnTo>
                    <a:pt x="73" y="8"/>
                  </a:lnTo>
                  <a:lnTo>
                    <a:pt x="59" y="8"/>
                  </a:lnTo>
                  <a:lnTo>
                    <a:pt x="44" y="7"/>
                  </a:lnTo>
                  <a:lnTo>
                    <a:pt x="27" y="5"/>
                  </a:lnTo>
                  <a:lnTo>
                    <a:pt x="13" y="3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0" name="Freeform 88"/>
            <p:cNvSpPr>
              <a:spLocks/>
            </p:cNvSpPr>
            <p:nvPr/>
          </p:nvSpPr>
          <p:spPr bwMode="auto">
            <a:xfrm>
              <a:off x="9693276" y="4219575"/>
              <a:ext cx="244475" cy="849313"/>
            </a:xfrm>
            <a:custGeom>
              <a:avLst/>
              <a:gdLst>
                <a:gd name="T0" fmla="*/ 0 w 154"/>
                <a:gd name="T1" fmla="*/ 0 h 535"/>
                <a:gd name="T2" fmla="*/ 19 w 154"/>
                <a:gd name="T3" fmla="*/ 535 h 535"/>
                <a:gd name="T4" fmla="*/ 154 w 154"/>
                <a:gd name="T5" fmla="*/ 535 h 535"/>
                <a:gd name="T6" fmla="*/ 125 w 154"/>
                <a:gd name="T7" fmla="*/ 10 h 535"/>
                <a:gd name="T8" fmla="*/ 0 w 154"/>
                <a:gd name="T9" fmla="*/ 0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535">
                  <a:moveTo>
                    <a:pt x="0" y="0"/>
                  </a:moveTo>
                  <a:lnTo>
                    <a:pt x="19" y="535"/>
                  </a:lnTo>
                  <a:lnTo>
                    <a:pt x="154" y="535"/>
                  </a:lnTo>
                  <a:lnTo>
                    <a:pt x="125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0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6" name="Freeform 94"/>
            <p:cNvSpPr>
              <a:spLocks/>
            </p:cNvSpPr>
            <p:nvPr/>
          </p:nvSpPr>
          <p:spPr bwMode="auto">
            <a:xfrm>
              <a:off x="9515476" y="4541838"/>
              <a:ext cx="80963" cy="222250"/>
            </a:xfrm>
            <a:custGeom>
              <a:avLst/>
              <a:gdLst>
                <a:gd name="T0" fmla="*/ 0 w 51"/>
                <a:gd name="T1" fmla="*/ 0 h 140"/>
                <a:gd name="T2" fmla="*/ 0 w 51"/>
                <a:gd name="T3" fmla="*/ 140 h 140"/>
                <a:gd name="T4" fmla="*/ 51 w 51"/>
                <a:gd name="T5" fmla="*/ 113 h 140"/>
                <a:gd name="T6" fmla="*/ 51 w 51"/>
                <a:gd name="T7" fmla="*/ 3 h 140"/>
                <a:gd name="T8" fmla="*/ 0 w 51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40">
                  <a:moveTo>
                    <a:pt x="0" y="0"/>
                  </a:moveTo>
                  <a:lnTo>
                    <a:pt x="0" y="140"/>
                  </a:lnTo>
                  <a:lnTo>
                    <a:pt x="51" y="113"/>
                  </a:lnTo>
                  <a:lnTo>
                    <a:pt x="5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7A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7" name="Freeform 95"/>
            <p:cNvSpPr>
              <a:spLocks/>
            </p:cNvSpPr>
            <p:nvPr/>
          </p:nvSpPr>
          <p:spPr bwMode="auto">
            <a:xfrm>
              <a:off x="9332913" y="1300163"/>
              <a:ext cx="349250" cy="177800"/>
            </a:xfrm>
            <a:custGeom>
              <a:avLst/>
              <a:gdLst>
                <a:gd name="T0" fmla="*/ 5 w 220"/>
                <a:gd name="T1" fmla="*/ 4 h 112"/>
                <a:gd name="T2" fmla="*/ 114 w 220"/>
                <a:gd name="T3" fmla="*/ 0 h 112"/>
                <a:gd name="T4" fmla="*/ 220 w 220"/>
                <a:gd name="T5" fmla="*/ 0 h 112"/>
                <a:gd name="T6" fmla="*/ 220 w 220"/>
                <a:gd name="T7" fmla="*/ 100 h 112"/>
                <a:gd name="T8" fmla="*/ 134 w 220"/>
                <a:gd name="T9" fmla="*/ 105 h 112"/>
                <a:gd name="T10" fmla="*/ 0 w 220"/>
                <a:gd name="T11" fmla="*/ 112 h 112"/>
                <a:gd name="T12" fmla="*/ 5 w 220"/>
                <a:gd name="T13" fmla="*/ 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0" h="112">
                  <a:moveTo>
                    <a:pt x="5" y="4"/>
                  </a:moveTo>
                  <a:lnTo>
                    <a:pt x="114" y="0"/>
                  </a:lnTo>
                  <a:lnTo>
                    <a:pt x="220" y="0"/>
                  </a:lnTo>
                  <a:lnTo>
                    <a:pt x="220" y="100"/>
                  </a:lnTo>
                  <a:lnTo>
                    <a:pt x="134" y="105"/>
                  </a:lnTo>
                  <a:lnTo>
                    <a:pt x="0" y="112"/>
                  </a:lnTo>
                  <a:lnTo>
                    <a:pt x="5" y="4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8" name="Freeform 96"/>
            <p:cNvSpPr>
              <a:spLocks/>
            </p:cNvSpPr>
            <p:nvPr/>
          </p:nvSpPr>
          <p:spPr bwMode="auto">
            <a:xfrm>
              <a:off x="9402763" y="1625600"/>
              <a:ext cx="263525" cy="201613"/>
            </a:xfrm>
            <a:custGeom>
              <a:avLst/>
              <a:gdLst>
                <a:gd name="T0" fmla="*/ 5 w 166"/>
                <a:gd name="T1" fmla="*/ 5 h 127"/>
                <a:gd name="T2" fmla="*/ 0 w 166"/>
                <a:gd name="T3" fmla="*/ 127 h 127"/>
                <a:gd name="T4" fmla="*/ 80 w 166"/>
                <a:gd name="T5" fmla="*/ 122 h 127"/>
                <a:gd name="T6" fmla="*/ 166 w 166"/>
                <a:gd name="T7" fmla="*/ 127 h 127"/>
                <a:gd name="T8" fmla="*/ 161 w 166"/>
                <a:gd name="T9" fmla="*/ 0 h 127"/>
                <a:gd name="T10" fmla="*/ 93 w 166"/>
                <a:gd name="T11" fmla="*/ 0 h 127"/>
                <a:gd name="T12" fmla="*/ 90 w 166"/>
                <a:gd name="T13" fmla="*/ 0 h 127"/>
                <a:gd name="T14" fmla="*/ 78 w 166"/>
                <a:gd name="T15" fmla="*/ 0 h 127"/>
                <a:gd name="T16" fmla="*/ 63 w 166"/>
                <a:gd name="T17" fmla="*/ 2 h 127"/>
                <a:gd name="T18" fmla="*/ 48 w 166"/>
                <a:gd name="T19" fmla="*/ 2 h 127"/>
                <a:gd name="T20" fmla="*/ 31 w 166"/>
                <a:gd name="T21" fmla="*/ 3 h 127"/>
                <a:gd name="T22" fmla="*/ 15 w 166"/>
                <a:gd name="T23" fmla="*/ 5 h 127"/>
                <a:gd name="T24" fmla="*/ 7 w 166"/>
                <a:gd name="T25" fmla="*/ 5 h 127"/>
                <a:gd name="T26" fmla="*/ 5 w 166"/>
                <a:gd name="T27" fmla="*/ 5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6" h="127">
                  <a:moveTo>
                    <a:pt x="5" y="5"/>
                  </a:moveTo>
                  <a:lnTo>
                    <a:pt x="0" y="127"/>
                  </a:lnTo>
                  <a:lnTo>
                    <a:pt x="80" y="122"/>
                  </a:lnTo>
                  <a:lnTo>
                    <a:pt x="166" y="127"/>
                  </a:lnTo>
                  <a:lnTo>
                    <a:pt x="161" y="0"/>
                  </a:lnTo>
                  <a:lnTo>
                    <a:pt x="93" y="0"/>
                  </a:lnTo>
                  <a:lnTo>
                    <a:pt x="90" y="0"/>
                  </a:lnTo>
                  <a:lnTo>
                    <a:pt x="78" y="0"/>
                  </a:lnTo>
                  <a:lnTo>
                    <a:pt x="63" y="2"/>
                  </a:lnTo>
                  <a:lnTo>
                    <a:pt x="48" y="2"/>
                  </a:lnTo>
                  <a:lnTo>
                    <a:pt x="31" y="3"/>
                  </a:lnTo>
                  <a:lnTo>
                    <a:pt x="15" y="5"/>
                  </a:lnTo>
                  <a:lnTo>
                    <a:pt x="7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9" name="Freeform 97"/>
            <p:cNvSpPr>
              <a:spLocks/>
            </p:cNvSpPr>
            <p:nvPr/>
          </p:nvSpPr>
          <p:spPr bwMode="auto">
            <a:xfrm>
              <a:off x="9355138" y="2346325"/>
              <a:ext cx="322263" cy="571500"/>
            </a:xfrm>
            <a:custGeom>
              <a:avLst/>
              <a:gdLst>
                <a:gd name="T0" fmla="*/ 13 w 203"/>
                <a:gd name="T1" fmla="*/ 7 h 360"/>
                <a:gd name="T2" fmla="*/ 0 w 203"/>
                <a:gd name="T3" fmla="*/ 360 h 360"/>
                <a:gd name="T4" fmla="*/ 64 w 203"/>
                <a:gd name="T5" fmla="*/ 355 h 360"/>
                <a:gd name="T6" fmla="*/ 203 w 203"/>
                <a:gd name="T7" fmla="*/ 348 h 360"/>
                <a:gd name="T8" fmla="*/ 203 w 203"/>
                <a:gd name="T9" fmla="*/ 0 h 360"/>
                <a:gd name="T10" fmla="*/ 179 w 203"/>
                <a:gd name="T11" fmla="*/ 0 h 360"/>
                <a:gd name="T12" fmla="*/ 156 w 203"/>
                <a:gd name="T13" fmla="*/ 0 h 360"/>
                <a:gd name="T14" fmla="*/ 132 w 203"/>
                <a:gd name="T15" fmla="*/ 0 h 360"/>
                <a:gd name="T16" fmla="*/ 108 w 203"/>
                <a:gd name="T17" fmla="*/ 0 h 360"/>
                <a:gd name="T18" fmla="*/ 83 w 203"/>
                <a:gd name="T19" fmla="*/ 1 h 360"/>
                <a:gd name="T20" fmla="*/ 59 w 203"/>
                <a:gd name="T21" fmla="*/ 1 h 360"/>
                <a:gd name="T22" fmla="*/ 35 w 203"/>
                <a:gd name="T23" fmla="*/ 3 h 360"/>
                <a:gd name="T24" fmla="*/ 13 w 203"/>
                <a:gd name="T25" fmla="*/ 7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3" h="360">
                  <a:moveTo>
                    <a:pt x="13" y="7"/>
                  </a:moveTo>
                  <a:lnTo>
                    <a:pt x="0" y="360"/>
                  </a:lnTo>
                  <a:lnTo>
                    <a:pt x="64" y="355"/>
                  </a:lnTo>
                  <a:lnTo>
                    <a:pt x="203" y="348"/>
                  </a:lnTo>
                  <a:lnTo>
                    <a:pt x="203" y="0"/>
                  </a:lnTo>
                  <a:lnTo>
                    <a:pt x="179" y="0"/>
                  </a:lnTo>
                  <a:lnTo>
                    <a:pt x="156" y="0"/>
                  </a:lnTo>
                  <a:lnTo>
                    <a:pt x="132" y="0"/>
                  </a:lnTo>
                  <a:lnTo>
                    <a:pt x="108" y="0"/>
                  </a:lnTo>
                  <a:lnTo>
                    <a:pt x="83" y="1"/>
                  </a:lnTo>
                  <a:lnTo>
                    <a:pt x="59" y="1"/>
                  </a:lnTo>
                  <a:lnTo>
                    <a:pt x="35" y="3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0" name="Freeform 98"/>
            <p:cNvSpPr>
              <a:spLocks/>
            </p:cNvSpPr>
            <p:nvPr/>
          </p:nvSpPr>
          <p:spPr bwMode="auto">
            <a:xfrm>
              <a:off x="9286876" y="3503613"/>
              <a:ext cx="401638" cy="739775"/>
            </a:xfrm>
            <a:custGeom>
              <a:avLst/>
              <a:gdLst>
                <a:gd name="T0" fmla="*/ 253 w 253"/>
                <a:gd name="T1" fmla="*/ 2 h 466"/>
                <a:gd name="T2" fmla="*/ 171 w 253"/>
                <a:gd name="T3" fmla="*/ 0 h 466"/>
                <a:gd name="T4" fmla="*/ 28 w 253"/>
                <a:gd name="T5" fmla="*/ 6 h 466"/>
                <a:gd name="T6" fmla="*/ 0 w 253"/>
                <a:gd name="T7" fmla="*/ 461 h 466"/>
                <a:gd name="T8" fmla="*/ 146 w 253"/>
                <a:gd name="T9" fmla="*/ 461 h 466"/>
                <a:gd name="T10" fmla="*/ 253 w 253"/>
                <a:gd name="T11" fmla="*/ 466 h 466"/>
                <a:gd name="T12" fmla="*/ 253 w 253"/>
                <a:gd name="T13" fmla="*/ 2 h 4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466">
                  <a:moveTo>
                    <a:pt x="253" y="2"/>
                  </a:moveTo>
                  <a:lnTo>
                    <a:pt x="171" y="0"/>
                  </a:lnTo>
                  <a:lnTo>
                    <a:pt x="28" y="6"/>
                  </a:lnTo>
                  <a:lnTo>
                    <a:pt x="0" y="461"/>
                  </a:lnTo>
                  <a:lnTo>
                    <a:pt x="146" y="461"/>
                  </a:lnTo>
                  <a:lnTo>
                    <a:pt x="253" y="466"/>
                  </a:lnTo>
                  <a:lnTo>
                    <a:pt x="253" y="2"/>
                  </a:lnTo>
                  <a:close/>
                </a:path>
              </a:pathLst>
            </a:custGeom>
            <a:solidFill>
              <a:srgbClr val="4442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4" name="Rectangle 102"/>
            <p:cNvSpPr>
              <a:spLocks noChangeArrowheads="1"/>
            </p:cNvSpPr>
            <p:nvPr/>
          </p:nvSpPr>
          <p:spPr bwMode="auto">
            <a:xfrm>
              <a:off x="9498013" y="4491038"/>
              <a:ext cx="106363" cy="31750"/>
            </a:xfrm>
            <a:prstGeom prst="rect">
              <a:avLst/>
            </a:prstGeom>
            <a:solidFill>
              <a:srgbClr val="FFFF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8" name="Rectangle 106"/>
            <p:cNvSpPr>
              <a:spLocks noChangeArrowheads="1"/>
            </p:cNvSpPr>
            <p:nvPr/>
          </p:nvSpPr>
          <p:spPr bwMode="auto">
            <a:xfrm>
              <a:off x="9367838" y="5192713"/>
              <a:ext cx="173038" cy="15875"/>
            </a:xfrm>
            <a:prstGeom prst="rect">
              <a:avLst/>
            </a:prstGeom>
            <a:solidFill>
              <a:srgbClr val="007F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Écueil de mer</a:t>
            </a:r>
            <a:endParaRPr lang="fr-FR" dirty="0"/>
          </a:p>
        </p:txBody>
      </p:sp>
      <p:grpSp>
        <p:nvGrpSpPr>
          <p:cNvPr id="169" name="Groupe 168"/>
          <p:cNvGrpSpPr/>
          <p:nvPr/>
        </p:nvGrpSpPr>
        <p:grpSpPr>
          <a:xfrm>
            <a:off x="8918045" y="2665942"/>
            <a:ext cx="2389187" cy="3729038"/>
            <a:chOff x="4741863" y="2165350"/>
            <a:chExt cx="2389187" cy="3729038"/>
          </a:xfrm>
        </p:grpSpPr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113338" y="2530475"/>
              <a:ext cx="1065212" cy="3101975"/>
            </a:xfrm>
            <a:custGeom>
              <a:avLst/>
              <a:gdLst>
                <a:gd name="T0" fmla="*/ 671 w 671"/>
                <a:gd name="T1" fmla="*/ 0 h 1954"/>
                <a:gd name="T2" fmla="*/ 21 w 671"/>
                <a:gd name="T3" fmla="*/ 1943 h 1954"/>
                <a:gd name="T4" fmla="*/ 0 w 671"/>
                <a:gd name="T5" fmla="*/ 1954 h 1954"/>
                <a:gd name="T6" fmla="*/ 627 w 671"/>
                <a:gd name="T7" fmla="*/ 99 h 1954"/>
                <a:gd name="T8" fmla="*/ 671 w 671"/>
                <a:gd name="T9" fmla="*/ 0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1" h="1954">
                  <a:moveTo>
                    <a:pt x="671" y="0"/>
                  </a:moveTo>
                  <a:lnTo>
                    <a:pt x="21" y="1943"/>
                  </a:lnTo>
                  <a:lnTo>
                    <a:pt x="0" y="1954"/>
                  </a:lnTo>
                  <a:lnTo>
                    <a:pt x="627" y="99"/>
                  </a:lnTo>
                  <a:lnTo>
                    <a:pt x="671" y="0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5265738" y="5516563"/>
              <a:ext cx="1166812" cy="219075"/>
            </a:xfrm>
            <a:custGeom>
              <a:avLst/>
              <a:gdLst>
                <a:gd name="T0" fmla="*/ 69 w 735"/>
                <a:gd name="T1" fmla="*/ 0 h 138"/>
                <a:gd name="T2" fmla="*/ 735 w 735"/>
                <a:gd name="T3" fmla="*/ 100 h 138"/>
                <a:gd name="T4" fmla="*/ 735 w 735"/>
                <a:gd name="T5" fmla="*/ 138 h 138"/>
                <a:gd name="T6" fmla="*/ 604 w 735"/>
                <a:gd name="T7" fmla="*/ 108 h 138"/>
                <a:gd name="T8" fmla="*/ 0 w 735"/>
                <a:gd name="T9" fmla="*/ 14 h 138"/>
                <a:gd name="T10" fmla="*/ 69 w 735"/>
                <a:gd name="T1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5" h="138">
                  <a:moveTo>
                    <a:pt x="69" y="0"/>
                  </a:moveTo>
                  <a:lnTo>
                    <a:pt x="735" y="100"/>
                  </a:lnTo>
                  <a:lnTo>
                    <a:pt x="735" y="138"/>
                  </a:lnTo>
                  <a:lnTo>
                    <a:pt x="604" y="108"/>
                  </a:lnTo>
                  <a:lnTo>
                    <a:pt x="0" y="14"/>
                  </a:lnTo>
                  <a:lnTo>
                    <a:pt x="69" y="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5607050" y="5249863"/>
              <a:ext cx="241300" cy="584200"/>
            </a:xfrm>
            <a:custGeom>
              <a:avLst/>
              <a:gdLst>
                <a:gd name="T0" fmla="*/ 8 w 152"/>
                <a:gd name="T1" fmla="*/ 306 h 368"/>
                <a:gd name="T2" fmla="*/ 152 w 152"/>
                <a:gd name="T3" fmla="*/ 0 h 368"/>
                <a:gd name="T4" fmla="*/ 146 w 152"/>
                <a:gd name="T5" fmla="*/ 90 h 368"/>
                <a:gd name="T6" fmla="*/ 0 w 152"/>
                <a:gd name="T7" fmla="*/ 368 h 368"/>
                <a:gd name="T8" fmla="*/ 8 w 152"/>
                <a:gd name="T9" fmla="*/ 306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368">
                  <a:moveTo>
                    <a:pt x="8" y="306"/>
                  </a:moveTo>
                  <a:lnTo>
                    <a:pt x="152" y="0"/>
                  </a:lnTo>
                  <a:lnTo>
                    <a:pt x="146" y="90"/>
                  </a:lnTo>
                  <a:lnTo>
                    <a:pt x="0" y="368"/>
                  </a:lnTo>
                  <a:lnTo>
                    <a:pt x="8" y="306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653088" y="3254375"/>
              <a:ext cx="1477962" cy="822325"/>
            </a:xfrm>
            <a:custGeom>
              <a:avLst/>
              <a:gdLst>
                <a:gd name="T0" fmla="*/ 13 w 931"/>
                <a:gd name="T1" fmla="*/ 490 h 518"/>
                <a:gd name="T2" fmla="*/ 918 w 931"/>
                <a:gd name="T3" fmla="*/ 0 h 518"/>
                <a:gd name="T4" fmla="*/ 931 w 931"/>
                <a:gd name="T5" fmla="*/ 28 h 518"/>
                <a:gd name="T6" fmla="*/ 0 w 931"/>
                <a:gd name="T7" fmla="*/ 518 h 518"/>
                <a:gd name="T8" fmla="*/ 13 w 931"/>
                <a:gd name="T9" fmla="*/ 490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1" h="518">
                  <a:moveTo>
                    <a:pt x="13" y="490"/>
                  </a:moveTo>
                  <a:lnTo>
                    <a:pt x="918" y="0"/>
                  </a:lnTo>
                  <a:lnTo>
                    <a:pt x="931" y="28"/>
                  </a:lnTo>
                  <a:lnTo>
                    <a:pt x="0" y="518"/>
                  </a:lnTo>
                  <a:lnTo>
                    <a:pt x="13" y="490"/>
                  </a:lnTo>
                  <a:close/>
                </a:path>
              </a:pathLst>
            </a:custGeom>
            <a:solidFill>
              <a:srgbClr val="511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367338" y="3378200"/>
              <a:ext cx="1668462" cy="2317750"/>
            </a:xfrm>
            <a:custGeom>
              <a:avLst/>
              <a:gdLst>
                <a:gd name="T0" fmla="*/ 293 w 1051"/>
                <a:gd name="T1" fmla="*/ 405 h 1460"/>
                <a:gd name="T2" fmla="*/ 1051 w 1051"/>
                <a:gd name="T3" fmla="*/ 0 h 1460"/>
                <a:gd name="T4" fmla="*/ 1051 w 1051"/>
                <a:gd name="T5" fmla="*/ 182 h 1460"/>
                <a:gd name="T6" fmla="*/ 1040 w 1051"/>
                <a:gd name="T7" fmla="*/ 256 h 1460"/>
                <a:gd name="T8" fmla="*/ 1028 w 1051"/>
                <a:gd name="T9" fmla="*/ 334 h 1460"/>
                <a:gd name="T10" fmla="*/ 1015 w 1051"/>
                <a:gd name="T11" fmla="*/ 418 h 1460"/>
                <a:gd name="T12" fmla="*/ 1000 w 1051"/>
                <a:gd name="T13" fmla="*/ 505 h 1460"/>
                <a:gd name="T14" fmla="*/ 983 w 1051"/>
                <a:gd name="T15" fmla="*/ 595 h 1460"/>
                <a:gd name="T16" fmla="*/ 963 w 1051"/>
                <a:gd name="T17" fmla="*/ 685 h 1460"/>
                <a:gd name="T18" fmla="*/ 942 w 1051"/>
                <a:gd name="T19" fmla="*/ 777 h 1460"/>
                <a:gd name="T20" fmla="*/ 918 w 1051"/>
                <a:gd name="T21" fmla="*/ 868 h 1460"/>
                <a:gd name="T22" fmla="*/ 890 w 1051"/>
                <a:gd name="T23" fmla="*/ 957 h 1460"/>
                <a:gd name="T24" fmla="*/ 859 w 1051"/>
                <a:gd name="T25" fmla="*/ 1045 h 1460"/>
                <a:gd name="T26" fmla="*/ 824 w 1051"/>
                <a:gd name="T27" fmla="*/ 1128 h 1460"/>
                <a:gd name="T28" fmla="*/ 787 w 1051"/>
                <a:gd name="T29" fmla="*/ 1208 h 1460"/>
                <a:gd name="T30" fmla="*/ 744 w 1051"/>
                <a:gd name="T31" fmla="*/ 1281 h 1460"/>
                <a:gd name="T32" fmla="*/ 699 w 1051"/>
                <a:gd name="T33" fmla="*/ 1348 h 1460"/>
                <a:gd name="T34" fmla="*/ 648 w 1051"/>
                <a:gd name="T35" fmla="*/ 1408 h 1460"/>
                <a:gd name="T36" fmla="*/ 592 w 1051"/>
                <a:gd name="T37" fmla="*/ 1460 h 1460"/>
                <a:gd name="T38" fmla="*/ 556 w 1051"/>
                <a:gd name="T39" fmla="*/ 1452 h 1460"/>
                <a:gd name="T40" fmla="*/ 520 w 1051"/>
                <a:gd name="T41" fmla="*/ 1443 h 1460"/>
                <a:gd name="T42" fmla="*/ 484 w 1051"/>
                <a:gd name="T43" fmla="*/ 1433 h 1460"/>
                <a:gd name="T44" fmla="*/ 447 w 1051"/>
                <a:gd name="T45" fmla="*/ 1423 h 1460"/>
                <a:gd name="T46" fmla="*/ 409 w 1051"/>
                <a:gd name="T47" fmla="*/ 1412 h 1460"/>
                <a:gd name="T48" fmla="*/ 372 w 1051"/>
                <a:gd name="T49" fmla="*/ 1400 h 1460"/>
                <a:gd name="T50" fmla="*/ 333 w 1051"/>
                <a:gd name="T51" fmla="*/ 1388 h 1460"/>
                <a:gd name="T52" fmla="*/ 296 w 1051"/>
                <a:gd name="T53" fmla="*/ 1376 h 1460"/>
                <a:gd name="T54" fmla="*/ 259 w 1051"/>
                <a:gd name="T55" fmla="*/ 1364 h 1460"/>
                <a:gd name="T56" fmla="*/ 220 w 1051"/>
                <a:gd name="T57" fmla="*/ 1353 h 1460"/>
                <a:gd name="T58" fmla="*/ 183 w 1051"/>
                <a:gd name="T59" fmla="*/ 1341 h 1460"/>
                <a:gd name="T60" fmla="*/ 145 w 1051"/>
                <a:gd name="T61" fmla="*/ 1331 h 1460"/>
                <a:gd name="T62" fmla="*/ 108 w 1051"/>
                <a:gd name="T63" fmla="*/ 1320 h 1460"/>
                <a:gd name="T64" fmla="*/ 72 w 1051"/>
                <a:gd name="T65" fmla="*/ 1309 h 1460"/>
                <a:gd name="T66" fmla="*/ 36 w 1051"/>
                <a:gd name="T67" fmla="*/ 1300 h 1460"/>
                <a:gd name="T68" fmla="*/ 0 w 1051"/>
                <a:gd name="T69" fmla="*/ 1292 h 1460"/>
                <a:gd name="T70" fmla="*/ 101 w 1051"/>
                <a:gd name="T71" fmla="*/ 1068 h 1460"/>
                <a:gd name="T72" fmla="*/ 232 w 1051"/>
                <a:gd name="T73" fmla="*/ 741 h 1460"/>
                <a:gd name="T74" fmla="*/ 271 w 1051"/>
                <a:gd name="T75" fmla="*/ 492 h 1460"/>
                <a:gd name="T76" fmla="*/ 293 w 1051"/>
                <a:gd name="T77" fmla="*/ 405 h 1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51" h="1460">
                  <a:moveTo>
                    <a:pt x="293" y="405"/>
                  </a:moveTo>
                  <a:lnTo>
                    <a:pt x="1051" y="0"/>
                  </a:lnTo>
                  <a:lnTo>
                    <a:pt x="1051" y="182"/>
                  </a:lnTo>
                  <a:lnTo>
                    <a:pt x="1040" y="256"/>
                  </a:lnTo>
                  <a:lnTo>
                    <a:pt x="1028" y="334"/>
                  </a:lnTo>
                  <a:lnTo>
                    <a:pt x="1015" y="418"/>
                  </a:lnTo>
                  <a:lnTo>
                    <a:pt x="1000" y="505"/>
                  </a:lnTo>
                  <a:lnTo>
                    <a:pt x="983" y="595"/>
                  </a:lnTo>
                  <a:lnTo>
                    <a:pt x="963" y="685"/>
                  </a:lnTo>
                  <a:lnTo>
                    <a:pt x="942" y="777"/>
                  </a:lnTo>
                  <a:lnTo>
                    <a:pt x="918" y="868"/>
                  </a:lnTo>
                  <a:lnTo>
                    <a:pt x="890" y="957"/>
                  </a:lnTo>
                  <a:lnTo>
                    <a:pt x="859" y="1045"/>
                  </a:lnTo>
                  <a:lnTo>
                    <a:pt x="824" y="1128"/>
                  </a:lnTo>
                  <a:lnTo>
                    <a:pt x="787" y="1208"/>
                  </a:lnTo>
                  <a:lnTo>
                    <a:pt x="744" y="1281"/>
                  </a:lnTo>
                  <a:lnTo>
                    <a:pt x="699" y="1348"/>
                  </a:lnTo>
                  <a:lnTo>
                    <a:pt x="648" y="1408"/>
                  </a:lnTo>
                  <a:lnTo>
                    <a:pt x="592" y="1460"/>
                  </a:lnTo>
                  <a:lnTo>
                    <a:pt x="556" y="1452"/>
                  </a:lnTo>
                  <a:lnTo>
                    <a:pt x="520" y="1443"/>
                  </a:lnTo>
                  <a:lnTo>
                    <a:pt x="484" y="1433"/>
                  </a:lnTo>
                  <a:lnTo>
                    <a:pt x="447" y="1423"/>
                  </a:lnTo>
                  <a:lnTo>
                    <a:pt x="409" y="1412"/>
                  </a:lnTo>
                  <a:lnTo>
                    <a:pt x="372" y="1400"/>
                  </a:lnTo>
                  <a:lnTo>
                    <a:pt x="333" y="1388"/>
                  </a:lnTo>
                  <a:lnTo>
                    <a:pt x="296" y="1376"/>
                  </a:lnTo>
                  <a:lnTo>
                    <a:pt x="259" y="1364"/>
                  </a:lnTo>
                  <a:lnTo>
                    <a:pt x="220" y="1353"/>
                  </a:lnTo>
                  <a:lnTo>
                    <a:pt x="183" y="1341"/>
                  </a:lnTo>
                  <a:lnTo>
                    <a:pt x="145" y="1331"/>
                  </a:lnTo>
                  <a:lnTo>
                    <a:pt x="108" y="1320"/>
                  </a:lnTo>
                  <a:lnTo>
                    <a:pt x="72" y="1309"/>
                  </a:lnTo>
                  <a:lnTo>
                    <a:pt x="36" y="1300"/>
                  </a:lnTo>
                  <a:lnTo>
                    <a:pt x="0" y="1292"/>
                  </a:lnTo>
                  <a:lnTo>
                    <a:pt x="101" y="1068"/>
                  </a:lnTo>
                  <a:lnTo>
                    <a:pt x="232" y="741"/>
                  </a:lnTo>
                  <a:lnTo>
                    <a:pt x="271" y="492"/>
                  </a:lnTo>
                  <a:lnTo>
                    <a:pt x="293" y="405"/>
                  </a:lnTo>
                  <a:close/>
                </a:path>
              </a:pathLst>
            </a:custGeom>
            <a:solidFill>
              <a:srgbClr val="632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392738" y="3886200"/>
              <a:ext cx="674687" cy="1643062"/>
            </a:xfrm>
            <a:custGeom>
              <a:avLst/>
              <a:gdLst>
                <a:gd name="T0" fmla="*/ 293 w 425"/>
                <a:gd name="T1" fmla="*/ 0 h 1035"/>
                <a:gd name="T2" fmla="*/ 363 w 425"/>
                <a:gd name="T3" fmla="*/ 140 h 1035"/>
                <a:gd name="T4" fmla="*/ 425 w 425"/>
                <a:gd name="T5" fmla="*/ 537 h 1035"/>
                <a:gd name="T6" fmla="*/ 371 w 425"/>
                <a:gd name="T7" fmla="*/ 764 h 1035"/>
                <a:gd name="T8" fmla="*/ 271 w 425"/>
                <a:gd name="T9" fmla="*/ 1035 h 1035"/>
                <a:gd name="T10" fmla="*/ 155 w 425"/>
                <a:gd name="T11" fmla="*/ 941 h 1035"/>
                <a:gd name="T12" fmla="*/ 0 w 425"/>
                <a:gd name="T13" fmla="*/ 917 h 1035"/>
                <a:gd name="T14" fmla="*/ 124 w 425"/>
                <a:gd name="T15" fmla="*/ 733 h 1035"/>
                <a:gd name="T16" fmla="*/ 239 w 425"/>
                <a:gd name="T17" fmla="*/ 413 h 1035"/>
                <a:gd name="T18" fmla="*/ 277 w 425"/>
                <a:gd name="T19" fmla="*/ 178 h 1035"/>
                <a:gd name="T20" fmla="*/ 293 w 425"/>
                <a:gd name="T21" fmla="*/ 0 h 10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5" h="1035">
                  <a:moveTo>
                    <a:pt x="293" y="0"/>
                  </a:moveTo>
                  <a:lnTo>
                    <a:pt x="363" y="140"/>
                  </a:lnTo>
                  <a:lnTo>
                    <a:pt x="425" y="537"/>
                  </a:lnTo>
                  <a:lnTo>
                    <a:pt x="371" y="764"/>
                  </a:lnTo>
                  <a:lnTo>
                    <a:pt x="271" y="1035"/>
                  </a:lnTo>
                  <a:lnTo>
                    <a:pt x="155" y="941"/>
                  </a:lnTo>
                  <a:lnTo>
                    <a:pt x="0" y="917"/>
                  </a:lnTo>
                  <a:lnTo>
                    <a:pt x="124" y="733"/>
                  </a:lnTo>
                  <a:lnTo>
                    <a:pt x="239" y="413"/>
                  </a:lnTo>
                  <a:lnTo>
                    <a:pt x="277" y="178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7700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476875" y="3959225"/>
              <a:ext cx="492125" cy="1309687"/>
            </a:xfrm>
            <a:custGeom>
              <a:avLst/>
              <a:gdLst>
                <a:gd name="T0" fmla="*/ 240 w 310"/>
                <a:gd name="T1" fmla="*/ 0 h 825"/>
                <a:gd name="T2" fmla="*/ 228 w 310"/>
                <a:gd name="T3" fmla="*/ 59 h 825"/>
                <a:gd name="T4" fmla="*/ 218 w 310"/>
                <a:gd name="T5" fmla="*/ 115 h 825"/>
                <a:gd name="T6" fmla="*/ 207 w 310"/>
                <a:gd name="T7" fmla="*/ 170 h 825"/>
                <a:gd name="T8" fmla="*/ 196 w 310"/>
                <a:gd name="T9" fmla="*/ 222 h 825"/>
                <a:gd name="T10" fmla="*/ 184 w 310"/>
                <a:gd name="T11" fmla="*/ 274 h 825"/>
                <a:gd name="T12" fmla="*/ 174 w 310"/>
                <a:gd name="T13" fmla="*/ 325 h 825"/>
                <a:gd name="T14" fmla="*/ 162 w 310"/>
                <a:gd name="T15" fmla="*/ 375 h 825"/>
                <a:gd name="T16" fmla="*/ 148 w 310"/>
                <a:gd name="T17" fmla="*/ 425 h 825"/>
                <a:gd name="T18" fmla="*/ 135 w 310"/>
                <a:gd name="T19" fmla="*/ 473 h 825"/>
                <a:gd name="T20" fmla="*/ 120 w 310"/>
                <a:gd name="T21" fmla="*/ 522 h 825"/>
                <a:gd name="T22" fmla="*/ 104 w 310"/>
                <a:gd name="T23" fmla="*/ 571 h 825"/>
                <a:gd name="T24" fmla="*/ 87 w 310"/>
                <a:gd name="T25" fmla="*/ 619 h 825"/>
                <a:gd name="T26" fmla="*/ 68 w 310"/>
                <a:gd name="T27" fmla="*/ 670 h 825"/>
                <a:gd name="T28" fmla="*/ 48 w 310"/>
                <a:gd name="T29" fmla="*/ 721 h 825"/>
                <a:gd name="T30" fmla="*/ 26 w 310"/>
                <a:gd name="T31" fmla="*/ 771 h 825"/>
                <a:gd name="T32" fmla="*/ 0 w 310"/>
                <a:gd name="T33" fmla="*/ 825 h 825"/>
                <a:gd name="T34" fmla="*/ 71 w 310"/>
                <a:gd name="T35" fmla="*/ 803 h 825"/>
                <a:gd name="T36" fmla="*/ 163 w 310"/>
                <a:gd name="T37" fmla="*/ 671 h 825"/>
                <a:gd name="T38" fmla="*/ 200 w 310"/>
                <a:gd name="T39" fmla="*/ 601 h 825"/>
                <a:gd name="T40" fmla="*/ 228 w 310"/>
                <a:gd name="T41" fmla="*/ 538 h 825"/>
                <a:gd name="T42" fmla="*/ 251 w 310"/>
                <a:gd name="T43" fmla="*/ 481 h 825"/>
                <a:gd name="T44" fmla="*/ 268 w 310"/>
                <a:gd name="T45" fmla="*/ 425 h 825"/>
                <a:gd name="T46" fmla="*/ 282 w 310"/>
                <a:gd name="T47" fmla="*/ 367 h 825"/>
                <a:gd name="T48" fmla="*/ 292 w 310"/>
                <a:gd name="T49" fmla="*/ 306 h 825"/>
                <a:gd name="T50" fmla="*/ 300 w 310"/>
                <a:gd name="T51" fmla="*/ 237 h 825"/>
                <a:gd name="T52" fmla="*/ 310 w 310"/>
                <a:gd name="T53" fmla="*/ 157 h 825"/>
                <a:gd name="T54" fmla="*/ 279 w 310"/>
                <a:gd name="T55" fmla="*/ 39 h 825"/>
                <a:gd name="T56" fmla="*/ 240 w 310"/>
                <a:gd name="T57" fmla="*/ 0 h 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10" h="825">
                  <a:moveTo>
                    <a:pt x="240" y="0"/>
                  </a:moveTo>
                  <a:lnTo>
                    <a:pt x="228" y="59"/>
                  </a:lnTo>
                  <a:lnTo>
                    <a:pt x="218" y="115"/>
                  </a:lnTo>
                  <a:lnTo>
                    <a:pt x="207" y="170"/>
                  </a:lnTo>
                  <a:lnTo>
                    <a:pt x="196" y="222"/>
                  </a:lnTo>
                  <a:lnTo>
                    <a:pt x="184" y="274"/>
                  </a:lnTo>
                  <a:lnTo>
                    <a:pt x="174" y="325"/>
                  </a:lnTo>
                  <a:lnTo>
                    <a:pt x="162" y="375"/>
                  </a:lnTo>
                  <a:lnTo>
                    <a:pt x="148" y="425"/>
                  </a:lnTo>
                  <a:lnTo>
                    <a:pt x="135" y="473"/>
                  </a:lnTo>
                  <a:lnTo>
                    <a:pt x="120" y="522"/>
                  </a:lnTo>
                  <a:lnTo>
                    <a:pt x="104" y="571"/>
                  </a:lnTo>
                  <a:lnTo>
                    <a:pt x="87" y="619"/>
                  </a:lnTo>
                  <a:lnTo>
                    <a:pt x="68" y="670"/>
                  </a:lnTo>
                  <a:lnTo>
                    <a:pt x="48" y="721"/>
                  </a:lnTo>
                  <a:lnTo>
                    <a:pt x="26" y="771"/>
                  </a:lnTo>
                  <a:lnTo>
                    <a:pt x="0" y="825"/>
                  </a:lnTo>
                  <a:lnTo>
                    <a:pt x="71" y="803"/>
                  </a:lnTo>
                  <a:lnTo>
                    <a:pt x="163" y="671"/>
                  </a:lnTo>
                  <a:lnTo>
                    <a:pt x="200" y="601"/>
                  </a:lnTo>
                  <a:lnTo>
                    <a:pt x="228" y="538"/>
                  </a:lnTo>
                  <a:lnTo>
                    <a:pt x="251" y="481"/>
                  </a:lnTo>
                  <a:lnTo>
                    <a:pt x="268" y="425"/>
                  </a:lnTo>
                  <a:lnTo>
                    <a:pt x="282" y="367"/>
                  </a:lnTo>
                  <a:lnTo>
                    <a:pt x="292" y="306"/>
                  </a:lnTo>
                  <a:lnTo>
                    <a:pt x="300" y="237"/>
                  </a:lnTo>
                  <a:lnTo>
                    <a:pt x="310" y="157"/>
                  </a:lnTo>
                  <a:lnTo>
                    <a:pt x="279" y="39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6116638" y="3228975"/>
              <a:ext cx="330200" cy="396875"/>
            </a:xfrm>
            <a:custGeom>
              <a:avLst/>
              <a:gdLst>
                <a:gd name="T0" fmla="*/ 193 w 208"/>
                <a:gd name="T1" fmla="*/ 0 h 250"/>
                <a:gd name="T2" fmla="*/ 139 w 208"/>
                <a:gd name="T3" fmla="*/ 71 h 250"/>
                <a:gd name="T4" fmla="*/ 92 w 208"/>
                <a:gd name="T5" fmla="*/ 132 h 250"/>
                <a:gd name="T6" fmla="*/ 0 w 208"/>
                <a:gd name="T7" fmla="*/ 250 h 250"/>
                <a:gd name="T8" fmla="*/ 193 w 208"/>
                <a:gd name="T9" fmla="*/ 164 h 250"/>
                <a:gd name="T10" fmla="*/ 208 w 208"/>
                <a:gd name="T11" fmla="*/ 71 h 250"/>
                <a:gd name="T12" fmla="*/ 193 w 208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8" h="250">
                  <a:moveTo>
                    <a:pt x="193" y="0"/>
                  </a:moveTo>
                  <a:lnTo>
                    <a:pt x="139" y="71"/>
                  </a:lnTo>
                  <a:lnTo>
                    <a:pt x="92" y="132"/>
                  </a:lnTo>
                  <a:lnTo>
                    <a:pt x="0" y="250"/>
                  </a:lnTo>
                  <a:lnTo>
                    <a:pt x="193" y="164"/>
                  </a:lnTo>
                  <a:lnTo>
                    <a:pt x="208" y="71"/>
                  </a:lnTo>
                  <a:lnTo>
                    <a:pt x="193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5845175" y="2165350"/>
              <a:ext cx="1106487" cy="1755775"/>
            </a:xfrm>
            <a:custGeom>
              <a:avLst/>
              <a:gdLst>
                <a:gd name="T0" fmla="*/ 248 w 697"/>
                <a:gd name="T1" fmla="*/ 0 h 1106"/>
                <a:gd name="T2" fmla="*/ 248 w 697"/>
                <a:gd name="T3" fmla="*/ 172 h 1106"/>
                <a:gd name="T4" fmla="*/ 255 w 697"/>
                <a:gd name="T5" fmla="*/ 382 h 1106"/>
                <a:gd name="T6" fmla="*/ 202 w 697"/>
                <a:gd name="T7" fmla="*/ 514 h 1106"/>
                <a:gd name="T8" fmla="*/ 124 w 697"/>
                <a:gd name="T9" fmla="*/ 654 h 1106"/>
                <a:gd name="T10" fmla="*/ 124 w 697"/>
                <a:gd name="T11" fmla="*/ 733 h 1106"/>
                <a:gd name="T12" fmla="*/ 102 w 697"/>
                <a:gd name="T13" fmla="*/ 826 h 1106"/>
                <a:gd name="T14" fmla="*/ 63 w 697"/>
                <a:gd name="T15" fmla="*/ 944 h 1106"/>
                <a:gd name="T16" fmla="*/ 0 w 697"/>
                <a:gd name="T17" fmla="*/ 1106 h 1106"/>
                <a:gd name="T18" fmla="*/ 94 w 697"/>
                <a:gd name="T19" fmla="*/ 1029 h 1106"/>
                <a:gd name="T20" fmla="*/ 263 w 697"/>
                <a:gd name="T21" fmla="*/ 950 h 1106"/>
                <a:gd name="T22" fmla="*/ 481 w 697"/>
                <a:gd name="T23" fmla="*/ 849 h 1106"/>
                <a:gd name="T24" fmla="*/ 627 w 697"/>
                <a:gd name="T25" fmla="*/ 748 h 1106"/>
                <a:gd name="T26" fmla="*/ 697 w 697"/>
                <a:gd name="T27" fmla="*/ 717 h 1106"/>
                <a:gd name="T28" fmla="*/ 673 w 697"/>
                <a:gd name="T29" fmla="*/ 665 h 1106"/>
                <a:gd name="T30" fmla="*/ 647 w 697"/>
                <a:gd name="T31" fmla="*/ 616 h 1106"/>
                <a:gd name="T32" fmla="*/ 621 w 697"/>
                <a:gd name="T33" fmla="*/ 569 h 1106"/>
                <a:gd name="T34" fmla="*/ 594 w 697"/>
                <a:gd name="T35" fmla="*/ 525 h 1106"/>
                <a:gd name="T36" fmla="*/ 567 w 697"/>
                <a:gd name="T37" fmla="*/ 482 h 1106"/>
                <a:gd name="T38" fmla="*/ 541 w 697"/>
                <a:gd name="T39" fmla="*/ 442 h 1106"/>
                <a:gd name="T40" fmla="*/ 514 w 697"/>
                <a:gd name="T41" fmla="*/ 404 h 1106"/>
                <a:gd name="T42" fmla="*/ 486 w 697"/>
                <a:gd name="T43" fmla="*/ 365 h 1106"/>
                <a:gd name="T44" fmla="*/ 458 w 697"/>
                <a:gd name="T45" fmla="*/ 329 h 1106"/>
                <a:gd name="T46" fmla="*/ 431 w 697"/>
                <a:gd name="T47" fmla="*/ 293 h 1106"/>
                <a:gd name="T48" fmla="*/ 403 w 697"/>
                <a:gd name="T49" fmla="*/ 258 h 1106"/>
                <a:gd name="T50" fmla="*/ 376 w 697"/>
                <a:gd name="T51" fmla="*/ 224 h 1106"/>
                <a:gd name="T52" fmla="*/ 350 w 697"/>
                <a:gd name="T53" fmla="*/ 189 h 1106"/>
                <a:gd name="T54" fmla="*/ 323 w 697"/>
                <a:gd name="T55" fmla="*/ 154 h 1106"/>
                <a:gd name="T56" fmla="*/ 296 w 697"/>
                <a:gd name="T57" fmla="*/ 120 h 1106"/>
                <a:gd name="T58" fmla="*/ 271 w 697"/>
                <a:gd name="T59" fmla="*/ 85 h 1106"/>
                <a:gd name="T60" fmla="*/ 248 w 697"/>
                <a:gd name="T61" fmla="*/ 0 h 1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97" h="1106">
                  <a:moveTo>
                    <a:pt x="248" y="0"/>
                  </a:moveTo>
                  <a:lnTo>
                    <a:pt x="248" y="172"/>
                  </a:lnTo>
                  <a:lnTo>
                    <a:pt x="255" y="382"/>
                  </a:lnTo>
                  <a:lnTo>
                    <a:pt x="202" y="514"/>
                  </a:lnTo>
                  <a:lnTo>
                    <a:pt x="124" y="654"/>
                  </a:lnTo>
                  <a:lnTo>
                    <a:pt x="124" y="733"/>
                  </a:lnTo>
                  <a:lnTo>
                    <a:pt x="102" y="826"/>
                  </a:lnTo>
                  <a:lnTo>
                    <a:pt x="63" y="944"/>
                  </a:lnTo>
                  <a:lnTo>
                    <a:pt x="0" y="1106"/>
                  </a:lnTo>
                  <a:lnTo>
                    <a:pt x="94" y="1029"/>
                  </a:lnTo>
                  <a:lnTo>
                    <a:pt x="263" y="950"/>
                  </a:lnTo>
                  <a:lnTo>
                    <a:pt x="481" y="849"/>
                  </a:lnTo>
                  <a:lnTo>
                    <a:pt x="627" y="748"/>
                  </a:lnTo>
                  <a:lnTo>
                    <a:pt x="697" y="717"/>
                  </a:lnTo>
                  <a:lnTo>
                    <a:pt x="673" y="665"/>
                  </a:lnTo>
                  <a:lnTo>
                    <a:pt x="647" y="616"/>
                  </a:lnTo>
                  <a:lnTo>
                    <a:pt x="621" y="569"/>
                  </a:lnTo>
                  <a:lnTo>
                    <a:pt x="594" y="525"/>
                  </a:lnTo>
                  <a:lnTo>
                    <a:pt x="567" y="482"/>
                  </a:lnTo>
                  <a:lnTo>
                    <a:pt x="541" y="442"/>
                  </a:lnTo>
                  <a:lnTo>
                    <a:pt x="514" y="404"/>
                  </a:lnTo>
                  <a:lnTo>
                    <a:pt x="486" y="365"/>
                  </a:lnTo>
                  <a:lnTo>
                    <a:pt x="458" y="329"/>
                  </a:lnTo>
                  <a:lnTo>
                    <a:pt x="431" y="293"/>
                  </a:lnTo>
                  <a:lnTo>
                    <a:pt x="403" y="258"/>
                  </a:lnTo>
                  <a:lnTo>
                    <a:pt x="376" y="224"/>
                  </a:lnTo>
                  <a:lnTo>
                    <a:pt x="350" y="189"/>
                  </a:lnTo>
                  <a:lnTo>
                    <a:pt x="323" y="154"/>
                  </a:lnTo>
                  <a:lnTo>
                    <a:pt x="296" y="120"/>
                  </a:lnTo>
                  <a:lnTo>
                    <a:pt x="271" y="85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B7BA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5551488" y="3228975"/>
              <a:ext cx="1063625" cy="1722437"/>
            </a:xfrm>
            <a:custGeom>
              <a:avLst/>
              <a:gdLst>
                <a:gd name="T0" fmla="*/ 325 w 670"/>
                <a:gd name="T1" fmla="*/ 0 h 1085"/>
                <a:gd name="T2" fmla="*/ 464 w 670"/>
                <a:gd name="T3" fmla="*/ 118 h 1085"/>
                <a:gd name="T4" fmla="*/ 504 w 670"/>
                <a:gd name="T5" fmla="*/ 163 h 1085"/>
                <a:gd name="T6" fmla="*/ 540 w 670"/>
                <a:gd name="T7" fmla="*/ 210 h 1085"/>
                <a:gd name="T8" fmla="*/ 571 w 670"/>
                <a:gd name="T9" fmla="*/ 255 h 1085"/>
                <a:gd name="T10" fmla="*/ 597 w 670"/>
                <a:gd name="T11" fmla="*/ 302 h 1085"/>
                <a:gd name="T12" fmla="*/ 619 w 670"/>
                <a:gd name="T13" fmla="*/ 348 h 1085"/>
                <a:gd name="T14" fmla="*/ 636 w 670"/>
                <a:gd name="T15" fmla="*/ 395 h 1085"/>
                <a:gd name="T16" fmla="*/ 650 w 670"/>
                <a:gd name="T17" fmla="*/ 443 h 1085"/>
                <a:gd name="T18" fmla="*/ 660 w 670"/>
                <a:gd name="T19" fmla="*/ 492 h 1085"/>
                <a:gd name="T20" fmla="*/ 667 w 670"/>
                <a:gd name="T21" fmla="*/ 542 h 1085"/>
                <a:gd name="T22" fmla="*/ 670 w 670"/>
                <a:gd name="T23" fmla="*/ 592 h 1085"/>
                <a:gd name="T24" fmla="*/ 670 w 670"/>
                <a:gd name="T25" fmla="*/ 645 h 1085"/>
                <a:gd name="T26" fmla="*/ 667 w 670"/>
                <a:gd name="T27" fmla="*/ 698 h 1085"/>
                <a:gd name="T28" fmla="*/ 662 w 670"/>
                <a:gd name="T29" fmla="*/ 753 h 1085"/>
                <a:gd name="T30" fmla="*/ 655 w 670"/>
                <a:gd name="T31" fmla="*/ 810 h 1085"/>
                <a:gd name="T32" fmla="*/ 646 w 670"/>
                <a:gd name="T33" fmla="*/ 869 h 1085"/>
                <a:gd name="T34" fmla="*/ 633 w 670"/>
                <a:gd name="T35" fmla="*/ 929 h 1085"/>
                <a:gd name="T36" fmla="*/ 588 w 670"/>
                <a:gd name="T37" fmla="*/ 975 h 1085"/>
                <a:gd name="T38" fmla="*/ 533 w 670"/>
                <a:gd name="T39" fmla="*/ 967 h 1085"/>
                <a:gd name="T40" fmla="*/ 425 w 670"/>
                <a:gd name="T41" fmla="*/ 967 h 1085"/>
                <a:gd name="T42" fmla="*/ 271 w 670"/>
                <a:gd name="T43" fmla="*/ 991 h 1085"/>
                <a:gd name="T44" fmla="*/ 124 w 670"/>
                <a:gd name="T45" fmla="*/ 1022 h 1085"/>
                <a:gd name="T46" fmla="*/ 0 w 670"/>
                <a:gd name="T47" fmla="*/ 1085 h 1085"/>
                <a:gd name="T48" fmla="*/ 83 w 670"/>
                <a:gd name="T49" fmla="*/ 967 h 1085"/>
                <a:gd name="T50" fmla="*/ 232 w 670"/>
                <a:gd name="T51" fmla="*/ 655 h 1085"/>
                <a:gd name="T52" fmla="*/ 332 w 670"/>
                <a:gd name="T53" fmla="*/ 383 h 1085"/>
                <a:gd name="T54" fmla="*/ 340 w 670"/>
                <a:gd name="T55" fmla="*/ 234 h 1085"/>
                <a:gd name="T56" fmla="*/ 325 w 670"/>
                <a:gd name="T57" fmla="*/ 78 h 1085"/>
                <a:gd name="T58" fmla="*/ 325 w 670"/>
                <a:gd name="T59" fmla="*/ 0 h 1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670" h="1085">
                  <a:moveTo>
                    <a:pt x="325" y="0"/>
                  </a:moveTo>
                  <a:lnTo>
                    <a:pt x="464" y="118"/>
                  </a:lnTo>
                  <a:lnTo>
                    <a:pt x="504" y="163"/>
                  </a:lnTo>
                  <a:lnTo>
                    <a:pt x="540" y="210"/>
                  </a:lnTo>
                  <a:lnTo>
                    <a:pt x="571" y="255"/>
                  </a:lnTo>
                  <a:lnTo>
                    <a:pt x="597" y="302"/>
                  </a:lnTo>
                  <a:lnTo>
                    <a:pt x="619" y="348"/>
                  </a:lnTo>
                  <a:lnTo>
                    <a:pt x="636" y="395"/>
                  </a:lnTo>
                  <a:lnTo>
                    <a:pt x="650" y="443"/>
                  </a:lnTo>
                  <a:lnTo>
                    <a:pt x="660" y="492"/>
                  </a:lnTo>
                  <a:lnTo>
                    <a:pt x="667" y="542"/>
                  </a:lnTo>
                  <a:lnTo>
                    <a:pt x="670" y="592"/>
                  </a:lnTo>
                  <a:lnTo>
                    <a:pt x="670" y="645"/>
                  </a:lnTo>
                  <a:lnTo>
                    <a:pt x="667" y="698"/>
                  </a:lnTo>
                  <a:lnTo>
                    <a:pt x="662" y="753"/>
                  </a:lnTo>
                  <a:lnTo>
                    <a:pt x="655" y="810"/>
                  </a:lnTo>
                  <a:lnTo>
                    <a:pt x="646" y="869"/>
                  </a:lnTo>
                  <a:lnTo>
                    <a:pt x="633" y="929"/>
                  </a:lnTo>
                  <a:lnTo>
                    <a:pt x="588" y="975"/>
                  </a:lnTo>
                  <a:lnTo>
                    <a:pt x="533" y="967"/>
                  </a:lnTo>
                  <a:lnTo>
                    <a:pt x="425" y="967"/>
                  </a:lnTo>
                  <a:lnTo>
                    <a:pt x="271" y="991"/>
                  </a:lnTo>
                  <a:lnTo>
                    <a:pt x="124" y="1022"/>
                  </a:lnTo>
                  <a:lnTo>
                    <a:pt x="0" y="1085"/>
                  </a:lnTo>
                  <a:lnTo>
                    <a:pt x="83" y="967"/>
                  </a:lnTo>
                  <a:lnTo>
                    <a:pt x="232" y="655"/>
                  </a:lnTo>
                  <a:lnTo>
                    <a:pt x="332" y="383"/>
                  </a:lnTo>
                  <a:lnTo>
                    <a:pt x="340" y="234"/>
                  </a:lnTo>
                  <a:lnTo>
                    <a:pt x="325" y="78"/>
                  </a:lnTo>
                  <a:lnTo>
                    <a:pt x="325" y="0"/>
                  </a:lnTo>
                  <a:close/>
                </a:path>
              </a:pathLst>
            </a:custGeom>
            <a:solidFill>
              <a:srgbClr val="AD89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4741863" y="5386388"/>
              <a:ext cx="941387" cy="508000"/>
            </a:xfrm>
            <a:custGeom>
              <a:avLst/>
              <a:gdLst>
                <a:gd name="T0" fmla="*/ 10 w 593"/>
                <a:gd name="T1" fmla="*/ 299 h 320"/>
                <a:gd name="T2" fmla="*/ 20 w 593"/>
                <a:gd name="T3" fmla="*/ 259 h 320"/>
                <a:gd name="T4" fmla="*/ 38 w 593"/>
                <a:gd name="T5" fmla="*/ 219 h 320"/>
                <a:gd name="T6" fmla="*/ 54 w 593"/>
                <a:gd name="T7" fmla="*/ 166 h 320"/>
                <a:gd name="T8" fmla="*/ 72 w 593"/>
                <a:gd name="T9" fmla="*/ 151 h 320"/>
                <a:gd name="T10" fmla="*/ 91 w 593"/>
                <a:gd name="T11" fmla="*/ 139 h 320"/>
                <a:gd name="T12" fmla="*/ 108 w 593"/>
                <a:gd name="T13" fmla="*/ 127 h 320"/>
                <a:gd name="T14" fmla="*/ 126 w 593"/>
                <a:gd name="T15" fmla="*/ 118 h 320"/>
                <a:gd name="T16" fmla="*/ 143 w 593"/>
                <a:gd name="T17" fmla="*/ 108 h 320"/>
                <a:gd name="T18" fmla="*/ 160 w 593"/>
                <a:gd name="T19" fmla="*/ 100 h 320"/>
                <a:gd name="T20" fmla="*/ 178 w 593"/>
                <a:gd name="T21" fmla="*/ 94 h 320"/>
                <a:gd name="T22" fmla="*/ 195 w 593"/>
                <a:gd name="T23" fmla="*/ 87 h 320"/>
                <a:gd name="T24" fmla="*/ 212 w 593"/>
                <a:gd name="T25" fmla="*/ 82 h 320"/>
                <a:gd name="T26" fmla="*/ 231 w 593"/>
                <a:gd name="T27" fmla="*/ 76 h 320"/>
                <a:gd name="T28" fmla="*/ 250 w 593"/>
                <a:gd name="T29" fmla="*/ 72 h 320"/>
                <a:gd name="T30" fmla="*/ 268 w 593"/>
                <a:gd name="T31" fmla="*/ 68 h 320"/>
                <a:gd name="T32" fmla="*/ 288 w 593"/>
                <a:gd name="T33" fmla="*/ 63 h 320"/>
                <a:gd name="T34" fmla="*/ 310 w 593"/>
                <a:gd name="T35" fmla="*/ 59 h 320"/>
                <a:gd name="T36" fmla="*/ 332 w 593"/>
                <a:gd name="T37" fmla="*/ 55 h 320"/>
                <a:gd name="T38" fmla="*/ 355 w 593"/>
                <a:gd name="T39" fmla="*/ 51 h 320"/>
                <a:gd name="T40" fmla="*/ 376 w 593"/>
                <a:gd name="T41" fmla="*/ 51 h 320"/>
                <a:gd name="T42" fmla="*/ 390 w 593"/>
                <a:gd name="T43" fmla="*/ 0 h 320"/>
                <a:gd name="T44" fmla="*/ 446 w 593"/>
                <a:gd name="T45" fmla="*/ 16 h 320"/>
                <a:gd name="T46" fmla="*/ 434 w 593"/>
                <a:gd name="T47" fmla="*/ 80 h 320"/>
                <a:gd name="T48" fmla="*/ 477 w 593"/>
                <a:gd name="T49" fmla="*/ 106 h 320"/>
                <a:gd name="T50" fmla="*/ 503 w 593"/>
                <a:gd name="T51" fmla="*/ 140 h 320"/>
                <a:gd name="T52" fmla="*/ 530 w 593"/>
                <a:gd name="T53" fmla="*/ 171 h 320"/>
                <a:gd name="T54" fmla="*/ 558 w 593"/>
                <a:gd name="T55" fmla="*/ 211 h 320"/>
                <a:gd name="T56" fmla="*/ 573 w 593"/>
                <a:gd name="T57" fmla="*/ 200 h 320"/>
                <a:gd name="T58" fmla="*/ 593 w 593"/>
                <a:gd name="T59" fmla="*/ 219 h 320"/>
                <a:gd name="T60" fmla="*/ 555 w 593"/>
                <a:gd name="T61" fmla="*/ 320 h 320"/>
                <a:gd name="T62" fmla="*/ 0 w 593"/>
                <a:gd name="T63" fmla="*/ 320 h 320"/>
                <a:gd name="T64" fmla="*/ 10 w 593"/>
                <a:gd name="T65" fmla="*/ 299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93" h="320">
                  <a:moveTo>
                    <a:pt x="10" y="299"/>
                  </a:moveTo>
                  <a:lnTo>
                    <a:pt x="20" y="259"/>
                  </a:lnTo>
                  <a:lnTo>
                    <a:pt x="38" y="219"/>
                  </a:lnTo>
                  <a:lnTo>
                    <a:pt x="54" y="166"/>
                  </a:lnTo>
                  <a:lnTo>
                    <a:pt x="72" y="151"/>
                  </a:lnTo>
                  <a:lnTo>
                    <a:pt x="91" y="139"/>
                  </a:lnTo>
                  <a:lnTo>
                    <a:pt x="108" y="127"/>
                  </a:lnTo>
                  <a:lnTo>
                    <a:pt x="126" y="118"/>
                  </a:lnTo>
                  <a:lnTo>
                    <a:pt x="143" y="108"/>
                  </a:lnTo>
                  <a:lnTo>
                    <a:pt x="160" y="100"/>
                  </a:lnTo>
                  <a:lnTo>
                    <a:pt x="178" y="94"/>
                  </a:lnTo>
                  <a:lnTo>
                    <a:pt x="195" y="87"/>
                  </a:lnTo>
                  <a:lnTo>
                    <a:pt x="212" y="82"/>
                  </a:lnTo>
                  <a:lnTo>
                    <a:pt x="231" y="76"/>
                  </a:lnTo>
                  <a:lnTo>
                    <a:pt x="250" y="72"/>
                  </a:lnTo>
                  <a:lnTo>
                    <a:pt x="268" y="68"/>
                  </a:lnTo>
                  <a:lnTo>
                    <a:pt x="288" y="63"/>
                  </a:lnTo>
                  <a:lnTo>
                    <a:pt x="310" y="59"/>
                  </a:lnTo>
                  <a:lnTo>
                    <a:pt x="332" y="55"/>
                  </a:lnTo>
                  <a:lnTo>
                    <a:pt x="355" y="51"/>
                  </a:lnTo>
                  <a:lnTo>
                    <a:pt x="376" y="51"/>
                  </a:lnTo>
                  <a:lnTo>
                    <a:pt x="390" y="0"/>
                  </a:lnTo>
                  <a:lnTo>
                    <a:pt x="446" y="16"/>
                  </a:lnTo>
                  <a:lnTo>
                    <a:pt x="434" y="80"/>
                  </a:lnTo>
                  <a:lnTo>
                    <a:pt x="477" y="106"/>
                  </a:lnTo>
                  <a:lnTo>
                    <a:pt x="503" y="140"/>
                  </a:lnTo>
                  <a:lnTo>
                    <a:pt x="530" y="171"/>
                  </a:lnTo>
                  <a:lnTo>
                    <a:pt x="558" y="211"/>
                  </a:lnTo>
                  <a:lnTo>
                    <a:pt x="573" y="200"/>
                  </a:lnTo>
                  <a:lnTo>
                    <a:pt x="593" y="219"/>
                  </a:lnTo>
                  <a:lnTo>
                    <a:pt x="555" y="320"/>
                  </a:lnTo>
                  <a:lnTo>
                    <a:pt x="0" y="320"/>
                  </a:lnTo>
                  <a:lnTo>
                    <a:pt x="10" y="299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5305425" y="2225675"/>
              <a:ext cx="1003300" cy="3265487"/>
            </a:xfrm>
            <a:custGeom>
              <a:avLst/>
              <a:gdLst>
                <a:gd name="T0" fmla="*/ 618 w 632"/>
                <a:gd name="T1" fmla="*/ 0 h 2057"/>
                <a:gd name="T2" fmla="*/ 0 w 632"/>
                <a:gd name="T3" fmla="*/ 2057 h 2057"/>
                <a:gd name="T4" fmla="*/ 70 w 632"/>
                <a:gd name="T5" fmla="*/ 2057 h 2057"/>
                <a:gd name="T6" fmla="*/ 632 w 632"/>
                <a:gd name="T7" fmla="*/ 30 h 2057"/>
                <a:gd name="T8" fmla="*/ 618 w 632"/>
                <a:gd name="T9" fmla="*/ 0 h 2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57">
                  <a:moveTo>
                    <a:pt x="618" y="0"/>
                  </a:moveTo>
                  <a:lnTo>
                    <a:pt x="0" y="2057"/>
                  </a:lnTo>
                  <a:lnTo>
                    <a:pt x="70" y="2057"/>
                  </a:lnTo>
                  <a:lnTo>
                    <a:pt x="632" y="30"/>
                  </a:lnTo>
                  <a:lnTo>
                    <a:pt x="618" y="0"/>
                  </a:lnTo>
                  <a:close/>
                </a:path>
              </a:pathLst>
            </a:custGeom>
            <a:solidFill>
              <a:srgbClr val="350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5305425" y="2184400"/>
              <a:ext cx="1003300" cy="3319462"/>
            </a:xfrm>
            <a:custGeom>
              <a:avLst/>
              <a:gdLst>
                <a:gd name="T0" fmla="*/ 615 w 632"/>
                <a:gd name="T1" fmla="*/ 0 h 2091"/>
                <a:gd name="T2" fmla="*/ 0 w 632"/>
                <a:gd name="T3" fmla="*/ 2083 h 2091"/>
                <a:gd name="T4" fmla="*/ 31 w 632"/>
                <a:gd name="T5" fmla="*/ 2091 h 2091"/>
                <a:gd name="T6" fmla="*/ 632 w 632"/>
                <a:gd name="T7" fmla="*/ 16 h 2091"/>
                <a:gd name="T8" fmla="*/ 615 w 632"/>
                <a:gd name="T9" fmla="*/ 0 h 2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2091">
                  <a:moveTo>
                    <a:pt x="615" y="0"/>
                  </a:moveTo>
                  <a:lnTo>
                    <a:pt x="0" y="2083"/>
                  </a:lnTo>
                  <a:lnTo>
                    <a:pt x="31" y="2091"/>
                  </a:lnTo>
                  <a:lnTo>
                    <a:pt x="632" y="16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B76B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auto">
            <a:xfrm>
              <a:off x="5418138" y="3532188"/>
              <a:ext cx="735012" cy="204787"/>
            </a:xfrm>
            <a:custGeom>
              <a:avLst/>
              <a:gdLst>
                <a:gd name="T0" fmla="*/ 0 w 463"/>
                <a:gd name="T1" fmla="*/ 0 h 129"/>
                <a:gd name="T2" fmla="*/ 463 w 463"/>
                <a:gd name="T3" fmla="*/ 129 h 129"/>
                <a:gd name="T4" fmla="*/ 355 w 463"/>
                <a:gd name="T5" fmla="*/ 121 h 129"/>
                <a:gd name="T6" fmla="*/ 1 w 463"/>
                <a:gd name="T7" fmla="*/ 27 h 129"/>
                <a:gd name="T8" fmla="*/ 0 w 463"/>
                <a:gd name="T9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3" h="129">
                  <a:moveTo>
                    <a:pt x="0" y="0"/>
                  </a:moveTo>
                  <a:lnTo>
                    <a:pt x="463" y="129"/>
                  </a:lnTo>
                  <a:lnTo>
                    <a:pt x="355" y="121"/>
                  </a:lnTo>
                  <a:lnTo>
                    <a:pt x="1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4778375" y="3228975"/>
              <a:ext cx="1238250" cy="2595562"/>
            </a:xfrm>
            <a:custGeom>
              <a:avLst/>
              <a:gdLst>
                <a:gd name="T0" fmla="*/ 735 w 780"/>
                <a:gd name="T1" fmla="*/ 94 h 1635"/>
                <a:gd name="T2" fmla="*/ 464 w 780"/>
                <a:gd name="T3" fmla="*/ 679 h 1635"/>
                <a:gd name="T4" fmla="*/ 201 w 780"/>
                <a:gd name="T5" fmla="*/ 1257 h 1635"/>
                <a:gd name="T6" fmla="*/ 0 w 780"/>
                <a:gd name="T7" fmla="*/ 1635 h 1635"/>
                <a:gd name="T8" fmla="*/ 193 w 780"/>
                <a:gd name="T9" fmla="*/ 1241 h 1635"/>
                <a:gd name="T10" fmla="*/ 456 w 780"/>
                <a:gd name="T11" fmla="*/ 671 h 1635"/>
                <a:gd name="T12" fmla="*/ 780 w 780"/>
                <a:gd name="T13" fmla="*/ 0 h 1635"/>
                <a:gd name="T14" fmla="*/ 735 w 780"/>
                <a:gd name="T15" fmla="*/ 94 h 1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0" h="1635">
                  <a:moveTo>
                    <a:pt x="735" y="94"/>
                  </a:moveTo>
                  <a:lnTo>
                    <a:pt x="464" y="679"/>
                  </a:lnTo>
                  <a:lnTo>
                    <a:pt x="201" y="1257"/>
                  </a:lnTo>
                  <a:lnTo>
                    <a:pt x="0" y="1635"/>
                  </a:lnTo>
                  <a:lnTo>
                    <a:pt x="193" y="1241"/>
                  </a:lnTo>
                  <a:lnTo>
                    <a:pt x="456" y="671"/>
                  </a:lnTo>
                  <a:lnTo>
                    <a:pt x="780" y="0"/>
                  </a:lnTo>
                  <a:lnTo>
                    <a:pt x="735" y="94"/>
                  </a:lnTo>
                  <a:close/>
                </a:path>
              </a:pathLst>
            </a:custGeom>
            <a:solidFill>
              <a:srgbClr val="4C1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5735638" y="4889500"/>
              <a:ext cx="258762" cy="588962"/>
            </a:xfrm>
            <a:custGeom>
              <a:avLst/>
              <a:gdLst>
                <a:gd name="T0" fmla="*/ 139 w 163"/>
                <a:gd name="T1" fmla="*/ 0 h 371"/>
                <a:gd name="T2" fmla="*/ 61 w 163"/>
                <a:gd name="T3" fmla="*/ 217 h 371"/>
                <a:gd name="T4" fmla="*/ 0 w 163"/>
                <a:gd name="T5" fmla="*/ 332 h 371"/>
                <a:gd name="T6" fmla="*/ 55 w 163"/>
                <a:gd name="T7" fmla="*/ 371 h 371"/>
                <a:gd name="T8" fmla="*/ 108 w 163"/>
                <a:gd name="T9" fmla="*/ 277 h 371"/>
                <a:gd name="T10" fmla="*/ 163 w 163"/>
                <a:gd name="T11" fmla="*/ 69 h 371"/>
                <a:gd name="T12" fmla="*/ 139 w 163"/>
                <a:gd name="T13" fmla="*/ 0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371">
                  <a:moveTo>
                    <a:pt x="139" y="0"/>
                  </a:moveTo>
                  <a:lnTo>
                    <a:pt x="61" y="217"/>
                  </a:lnTo>
                  <a:lnTo>
                    <a:pt x="0" y="332"/>
                  </a:lnTo>
                  <a:lnTo>
                    <a:pt x="55" y="371"/>
                  </a:lnTo>
                  <a:lnTo>
                    <a:pt x="108" y="277"/>
                  </a:lnTo>
                  <a:lnTo>
                    <a:pt x="163" y="69"/>
                  </a:lnTo>
                  <a:lnTo>
                    <a:pt x="139" y="0"/>
                  </a:lnTo>
                  <a:close/>
                </a:path>
              </a:pathLst>
            </a:custGeom>
            <a:solidFill>
              <a:srgbClr val="FF2B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5651500" y="3254375"/>
              <a:ext cx="631825" cy="1547812"/>
            </a:xfrm>
            <a:custGeom>
              <a:avLst/>
              <a:gdLst>
                <a:gd name="T0" fmla="*/ 262 w 398"/>
                <a:gd name="T1" fmla="*/ 0 h 975"/>
                <a:gd name="T2" fmla="*/ 273 w 398"/>
                <a:gd name="T3" fmla="*/ 104 h 975"/>
                <a:gd name="T4" fmla="*/ 276 w 398"/>
                <a:gd name="T5" fmla="*/ 200 h 975"/>
                <a:gd name="T6" fmla="*/ 270 w 398"/>
                <a:gd name="T7" fmla="*/ 292 h 975"/>
                <a:gd name="T8" fmla="*/ 257 w 398"/>
                <a:gd name="T9" fmla="*/ 380 h 975"/>
                <a:gd name="T10" fmla="*/ 238 w 398"/>
                <a:gd name="T11" fmla="*/ 468 h 975"/>
                <a:gd name="T12" fmla="*/ 214 w 398"/>
                <a:gd name="T13" fmla="*/ 558 h 975"/>
                <a:gd name="T14" fmla="*/ 185 w 398"/>
                <a:gd name="T15" fmla="*/ 650 h 975"/>
                <a:gd name="T16" fmla="*/ 153 w 398"/>
                <a:gd name="T17" fmla="*/ 749 h 975"/>
                <a:gd name="T18" fmla="*/ 0 w 398"/>
                <a:gd name="T19" fmla="*/ 975 h 975"/>
                <a:gd name="T20" fmla="*/ 84 w 398"/>
                <a:gd name="T21" fmla="*/ 913 h 975"/>
                <a:gd name="T22" fmla="*/ 238 w 398"/>
                <a:gd name="T23" fmla="*/ 779 h 975"/>
                <a:gd name="T24" fmla="*/ 224 w 398"/>
                <a:gd name="T25" fmla="*/ 850 h 975"/>
                <a:gd name="T26" fmla="*/ 138 w 398"/>
                <a:gd name="T27" fmla="*/ 921 h 975"/>
                <a:gd name="T28" fmla="*/ 230 w 398"/>
                <a:gd name="T29" fmla="*/ 889 h 975"/>
                <a:gd name="T30" fmla="*/ 260 w 398"/>
                <a:gd name="T31" fmla="*/ 839 h 975"/>
                <a:gd name="T32" fmla="*/ 286 w 398"/>
                <a:gd name="T33" fmla="*/ 789 h 975"/>
                <a:gd name="T34" fmla="*/ 310 w 398"/>
                <a:gd name="T35" fmla="*/ 739 h 975"/>
                <a:gd name="T36" fmla="*/ 330 w 398"/>
                <a:gd name="T37" fmla="*/ 690 h 975"/>
                <a:gd name="T38" fmla="*/ 349 w 398"/>
                <a:gd name="T39" fmla="*/ 641 h 975"/>
                <a:gd name="T40" fmla="*/ 365 w 398"/>
                <a:gd name="T41" fmla="*/ 591 h 975"/>
                <a:gd name="T42" fmla="*/ 377 w 398"/>
                <a:gd name="T43" fmla="*/ 542 h 975"/>
                <a:gd name="T44" fmla="*/ 386 w 398"/>
                <a:gd name="T45" fmla="*/ 491 h 975"/>
                <a:gd name="T46" fmla="*/ 393 w 398"/>
                <a:gd name="T47" fmla="*/ 442 h 975"/>
                <a:gd name="T48" fmla="*/ 397 w 398"/>
                <a:gd name="T49" fmla="*/ 390 h 975"/>
                <a:gd name="T50" fmla="*/ 398 w 398"/>
                <a:gd name="T51" fmla="*/ 339 h 975"/>
                <a:gd name="T52" fmla="*/ 396 w 398"/>
                <a:gd name="T53" fmla="*/ 287 h 975"/>
                <a:gd name="T54" fmla="*/ 390 w 398"/>
                <a:gd name="T55" fmla="*/ 234 h 975"/>
                <a:gd name="T56" fmla="*/ 381 w 398"/>
                <a:gd name="T57" fmla="*/ 180 h 975"/>
                <a:gd name="T58" fmla="*/ 369 w 398"/>
                <a:gd name="T59" fmla="*/ 126 h 975"/>
                <a:gd name="T60" fmla="*/ 354 w 398"/>
                <a:gd name="T61" fmla="*/ 70 h 975"/>
                <a:gd name="T62" fmla="*/ 262 w 398"/>
                <a:gd name="T63" fmla="*/ 0 h 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98" h="975">
                  <a:moveTo>
                    <a:pt x="262" y="0"/>
                  </a:moveTo>
                  <a:lnTo>
                    <a:pt x="273" y="104"/>
                  </a:lnTo>
                  <a:lnTo>
                    <a:pt x="276" y="200"/>
                  </a:lnTo>
                  <a:lnTo>
                    <a:pt x="270" y="292"/>
                  </a:lnTo>
                  <a:lnTo>
                    <a:pt x="257" y="380"/>
                  </a:lnTo>
                  <a:lnTo>
                    <a:pt x="238" y="468"/>
                  </a:lnTo>
                  <a:lnTo>
                    <a:pt x="214" y="558"/>
                  </a:lnTo>
                  <a:lnTo>
                    <a:pt x="185" y="650"/>
                  </a:lnTo>
                  <a:lnTo>
                    <a:pt x="153" y="749"/>
                  </a:lnTo>
                  <a:lnTo>
                    <a:pt x="0" y="975"/>
                  </a:lnTo>
                  <a:lnTo>
                    <a:pt x="84" y="913"/>
                  </a:lnTo>
                  <a:lnTo>
                    <a:pt x="238" y="779"/>
                  </a:lnTo>
                  <a:lnTo>
                    <a:pt x="224" y="850"/>
                  </a:lnTo>
                  <a:lnTo>
                    <a:pt x="138" y="921"/>
                  </a:lnTo>
                  <a:lnTo>
                    <a:pt x="230" y="889"/>
                  </a:lnTo>
                  <a:lnTo>
                    <a:pt x="260" y="839"/>
                  </a:lnTo>
                  <a:lnTo>
                    <a:pt x="286" y="789"/>
                  </a:lnTo>
                  <a:lnTo>
                    <a:pt x="310" y="739"/>
                  </a:lnTo>
                  <a:lnTo>
                    <a:pt x="330" y="690"/>
                  </a:lnTo>
                  <a:lnTo>
                    <a:pt x="349" y="641"/>
                  </a:lnTo>
                  <a:lnTo>
                    <a:pt x="365" y="591"/>
                  </a:lnTo>
                  <a:lnTo>
                    <a:pt x="377" y="542"/>
                  </a:lnTo>
                  <a:lnTo>
                    <a:pt x="386" y="491"/>
                  </a:lnTo>
                  <a:lnTo>
                    <a:pt x="393" y="442"/>
                  </a:lnTo>
                  <a:lnTo>
                    <a:pt x="397" y="390"/>
                  </a:lnTo>
                  <a:lnTo>
                    <a:pt x="398" y="339"/>
                  </a:lnTo>
                  <a:lnTo>
                    <a:pt x="396" y="287"/>
                  </a:lnTo>
                  <a:lnTo>
                    <a:pt x="390" y="234"/>
                  </a:lnTo>
                  <a:lnTo>
                    <a:pt x="381" y="180"/>
                  </a:lnTo>
                  <a:lnTo>
                    <a:pt x="369" y="126"/>
                  </a:lnTo>
                  <a:lnTo>
                    <a:pt x="354" y="70"/>
                  </a:lnTo>
                  <a:lnTo>
                    <a:pt x="262" y="0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6262688" y="4729163"/>
              <a:ext cx="171450" cy="134937"/>
            </a:xfrm>
            <a:custGeom>
              <a:avLst/>
              <a:gdLst>
                <a:gd name="T0" fmla="*/ 0 w 108"/>
                <a:gd name="T1" fmla="*/ 6 h 85"/>
                <a:gd name="T2" fmla="*/ 69 w 108"/>
                <a:gd name="T3" fmla="*/ 0 h 85"/>
                <a:gd name="T4" fmla="*/ 108 w 108"/>
                <a:gd name="T5" fmla="*/ 30 h 85"/>
                <a:gd name="T6" fmla="*/ 16 w 108"/>
                <a:gd name="T7" fmla="*/ 85 h 85"/>
                <a:gd name="T8" fmla="*/ 0 w 108"/>
                <a:gd name="T9" fmla="*/ 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85">
                  <a:moveTo>
                    <a:pt x="0" y="6"/>
                  </a:moveTo>
                  <a:lnTo>
                    <a:pt x="69" y="0"/>
                  </a:lnTo>
                  <a:lnTo>
                    <a:pt x="108" y="30"/>
                  </a:lnTo>
                  <a:lnTo>
                    <a:pt x="16" y="85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CC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6078538" y="2447925"/>
              <a:ext cx="209550" cy="708025"/>
            </a:xfrm>
            <a:custGeom>
              <a:avLst/>
              <a:gdLst>
                <a:gd name="T0" fmla="*/ 116 w 132"/>
                <a:gd name="T1" fmla="*/ 0 h 446"/>
                <a:gd name="T2" fmla="*/ 108 w 132"/>
                <a:gd name="T3" fmla="*/ 180 h 446"/>
                <a:gd name="T4" fmla="*/ 71 w 132"/>
                <a:gd name="T5" fmla="*/ 290 h 446"/>
                <a:gd name="T6" fmla="*/ 0 w 132"/>
                <a:gd name="T7" fmla="*/ 446 h 446"/>
                <a:gd name="T8" fmla="*/ 63 w 132"/>
                <a:gd name="T9" fmla="*/ 344 h 446"/>
                <a:gd name="T10" fmla="*/ 116 w 132"/>
                <a:gd name="T11" fmla="*/ 274 h 446"/>
                <a:gd name="T12" fmla="*/ 132 w 132"/>
                <a:gd name="T13" fmla="*/ 126 h 446"/>
                <a:gd name="T14" fmla="*/ 116 w 132"/>
                <a:gd name="T15" fmla="*/ 0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446">
                  <a:moveTo>
                    <a:pt x="116" y="0"/>
                  </a:moveTo>
                  <a:lnTo>
                    <a:pt x="108" y="180"/>
                  </a:lnTo>
                  <a:lnTo>
                    <a:pt x="71" y="290"/>
                  </a:lnTo>
                  <a:lnTo>
                    <a:pt x="0" y="446"/>
                  </a:lnTo>
                  <a:lnTo>
                    <a:pt x="63" y="344"/>
                  </a:lnTo>
                  <a:lnTo>
                    <a:pt x="116" y="274"/>
                  </a:lnTo>
                  <a:lnTo>
                    <a:pt x="132" y="126"/>
                  </a:lnTo>
                  <a:lnTo>
                    <a:pt x="116" y="0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6213475" y="2363788"/>
              <a:ext cx="430212" cy="852487"/>
            </a:xfrm>
            <a:custGeom>
              <a:avLst/>
              <a:gdLst>
                <a:gd name="T0" fmla="*/ 47 w 271"/>
                <a:gd name="T1" fmla="*/ 351 h 537"/>
                <a:gd name="T2" fmla="*/ 23 w 271"/>
                <a:gd name="T3" fmla="*/ 467 h 537"/>
                <a:gd name="T4" fmla="*/ 0 w 271"/>
                <a:gd name="T5" fmla="*/ 537 h 537"/>
                <a:gd name="T6" fmla="*/ 86 w 271"/>
                <a:gd name="T7" fmla="*/ 491 h 537"/>
                <a:gd name="T8" fmla="*/ 139 w 271"/>
                <a:gd name="T9" fmla="*/ 412 h 537"/>
                <a:gd name="T10" fmla="*/ 139 w 271"/>
                <a:gd name="T11" fmla="*/ 319 h 537"/>
                <a:gd name="T12" fmla="*/ 202 w 271"/>
                <a:gd name="T13" fmla="*/ 420 h 537"/>
                <a:gd name="T14" fmla="*/ 202 w 271"/>
                <a:gd name="T15" fmla="*/ 483 h 537"/>
                <a:gd name="T16" fmla="*/ 202 w 271"/>
                <a:gd name="T17" fmla="*/ 537 h 537"/>
                <a:gd name="T18" fmla="*/ 255 w 271"/>
                <a:gd name="T19" fmla="*/ 515 h 537"/>
                <a:gd name="T20" fmla="*/ 271 w 271"/>
                <a:gd name="T21" fmla="*/ 389 h 537"/>
                <a:gd name="T22" fmla="*/ 261 w 271"/>
                <a:gd name="T23" fmla="*/ 360 h 537"/>
                <a:gd name="T24" fmla="*/ 250 w 271"/>
                <a:gd name="T25" fmla="*/ 331 h 537"/>
                <a:gd name="T26" fmla="*/ 238 w 271"/>
                <a:gd name="T27" fmla="*/ 303 h 537"/>
                <a:gd name="T28" fmla="*/ 226 w 271"/>
                <a:gd name="T29" fmla="*/ 276 h 537"/>
                <a:gd name="T30" fmla="*/ 212 w 271"/>
                <a:gd name="T31" fmla="*/ 251 h 537"/>
                <a:gd name="T32" fmla="*/ 199 w 271"/>
                <a:gd name="T33" fmla="*/ 225 h 537"/>
                <a:gd name="T34" fmla="*/ 184 w 271"/>
                <a:gd name="T35" fmla="*/ 200 h 537"/>
                <a:gd name="T36" fmla="*/ 170 w 271"/>
                <a:gd name="T37" fmla="*/ 176 h 537"/>
                <a:gd name="T38" fmla="*/ 155 w 271"/>
                <a:gd name="T39" fmla="*/ 153 h 537"/>
                <a:gd name="T40" fmla="*/ 139 w 271"/>
                <a:gd name="T41" fmla="*/ 131 h 537"/>
                <a:gd name="T42" fmla="*/ 123 w 271"/>
                <a:gd name="T43" fmla="*/ 108 h 537"/>
                <a:gd name="T44" fmla="*/ 107 w 271"/>
                <a:gd name="T45" fmla="*/ 87 h 537"/>
                <a:gd name="T46" fmla="*/ 91 w 271"/>
                <a:gd name="T47" fmla="*/ 64 h 537"/>
                <a:gd name="T48" fmla="*/ 74 w 271"/>
                <a:gd name="T49" fmla="*/ 43 h 537"/>
                <a:gd name="T50" fmla="*/ 56 w 271"/>
                <a:gd name="T51" fmla="*/ 21 h 537"/>
                <a:gd name="T52" fmla="*/ 39 w 271"/>
                <a:gd name="T53" fmla="*/ 0 h 537"/>
                <a:gd name="T54" fmla="*/ 40 w 271"/>
                <a:gd name="T55" fmla="*/ 47 h 537"/>
                <a:gd name="T56" fmla="*/ 46 w 271"/>
                <a:gd name="T57" fmla="*/ 85 h 537"/>
                <a:gd name="T58" fmla="*/ 52 w 271"/>
                <a:gd name="T59" fmla="*/ 121 h 537"/>
                <a:gd name="T60" fmla="*/ 58 w 271"/>
                <a:gd name="T61" fmla="*/ 155 h 537"/>
                <a:gd name="T62" fmla="*/ 62 w 271"/>
                <a:gd name="T63" fmla="*/ 192 h 537"/>
                <a:gd name="T64" fmla="*/ 63 w 271"/>
                <a:gd name="T65" fmla="*/ 235 h 537"/>
                <a:gd name="T66" fmla="*/ 58 w 271"/>
                <a:gd name="T67" fmla="*/ 287 h 537"/>
                <a:gd name="T68" fmla="*/ 47 w 271"/>
                <a:gd name="T69" fmla="*/ 351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1" h="537">
                  <a:moveTo>
                    <a:pt x="47" y="351"/>
                  </a:moveTo>
                  <a:lnTo>
                    <a:pt x="23" y="467"/>
                  </a:lnTo>
                  <a:lnTo>
                    <a:pt x="0" y="537"/>
                  </a:lnTo>
                  <a:lnTo>
                    <a:pt x="86" y="491"/>
                  </a:lnTo>
                  <a:lnTo>
                    <a:pt x="139" y="412"/>
                  </a:lnTo>
                  <a:lnTo>
                    <a:pt x="139" y="319"/>
                  </a:lnTo>
                  <a:lnTo>
                    <a:pt x="202" y="420"/>
                  </a:lnTo>
                  <a:lnTo>
                    <a:pt x="202" y="483"/>
                  </a:lnTo>
                  <a:lnTo>
                    <a:pt x="202" y="537"/>
                  </a:lnTo>
                  <a:lnTo>
                    <a:pt x="255" y="515"/>
                  </a:lnTo>
                  <a:lnTo>
                    <a:pt x="271" y="389"/>
                  </a:lnTo>
                  <a:lnTo>
                    <a:pt x="261" y="360"/>
                  </a:lnTo>
                  <a:lnTo>
                    <a:pt x="250" y="331"/>
                  </a:lnTo>
                  <a:lnTo>
                    <a:pt x="238" y="303"/>
                  </a:lnTo>
                  <a:lnTo>
                    <a:pt x="226" y="276"/>
                  </a:lnTo>
                  <a:lnTo>
                    <a:pt x="212" y="251"/>
                  </a:lnTo>
                  <a:lnTo>
                    <a:pt x="199" y="225"/>
                  </a:lnTo>
                  <a:lnTo>
                    <a:pt x="184" y="200"/>
                  </a:lnTo>
                  <a:lnTo>
                    <a:pt x="170" y="176"/>
                  </a:lnTo>
                  <a:lnTo>
                    <a:pt x="155" y="153"/>
                  </a:lnTo>
                  <a:lnTo>
                    <a:pt x="139" y="131"/>
                  </a:lnTo>
                  <a:lnTo>
                    <a:pt x="123" y="108"/>
                  </a:lnTo>
                  <a:lnTo>
                    <a:pt x="107" y="87"/>
                  </a:lnTo>
                  <a:lnTo>
                    <a:pt x="91" y="64"/>
                  </a:lnTo>
                  <a:lnTo>
                    <a:pt x="74" y="43"/>
                  </a:lnTo>
                  <a:lnTo>
                    <a:pt x="56" y="21"/>
                  </a:lnTo>
                  <a:lnTo>
                    <a:pt x="39" y="0"/>
                  </a:lnTo>
                  <a:lnTo>
                    <a:pt x="40" y="47"/>
                  </a:lnTo>
                  <a:lnTo>
                    <a:pt x="46" y="85"/>
                  </a:lnTo>
                  <a:lnTo>
                    <a:pt x="52" y="121"/>
                  </a:lnTo>
                  <a:lnTo>
                    <a:pt x="58" y="155"/>
                  </a:lnTo>
                  <a:lnTo>
                    <a:pt x="62" y="192"/>
                  </a:lnTo>
                  <a:lnTo>
                    <a:pt x="63" y="235"/>
                  </a:lnTo>
                  <a:lnTo>
                    <a:pt x="58" y="287"/>
                  </a:lnTo>
                  <a:lnTo>
                    <a:pt x="47" y="351"/>
                  </a:lnTo>
                  <a:close/>
                </a:path>
              </a:pathLst>
            </a:custGeom>
            <a:solidFill>
              <a:srgbClr val="EFED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772025" y="5459413"/>
              <a:ext cx="573087" cy="307975"/>
            </a:xfrm>
            <a:custGeom>
              <a:avLst/>
              <a:gdLst>
                <a:gd name="T0" fmla="*/ 59 w 361"/>
                <a:gd name="T1" fmla="*/ 110 h 194"/>
                <a:gd name="T2" fmla="*/ 24 w 361"/>
                <a:gd name="T3" fmla="*/ 138 h 194"/>
                <a:gd name="T4" fmla="*/ 0 w 361"/>
                <a:gd name="T5" fmla="*/ 194 h 194"/>
                <a:gd name="T6" fmla="*/ 71 w 361"/>
                <a:gd name="T7" fmla="*/ 150 h 194"/>
                <a:gd name="T8" fmla="*/ 87 w 361"/>
                <a:gd name="T9" fmla="*/ 145 h 194"/>
                <a:gd name="T10" fmla="*/ 104 w 361"/>
                <a:gd name="T11" fmla="*/ 141 h 194"/>
                <a:gd name="T12" fmla="*/ 120 w 361"/>
                <a:gd name="T13" fmla="*/ 136 h 194"/>
                <a:gd name="T14" fmla="*/ 136 w 361"/>
                <a:gd name="T15" fmla="*/ 132 h 194"/>
                <a:gd name="T16" fmla="*/ 152 w 361"/>
                <a:gd name="T17" fmla="*/ 126 h 194"/>
                <a:gd name="T18" fmla="*/ 168 w 361"/>
                <a:gd name="T19" fmla="*/ 122 h 194"/>
                <a:gd name="T20" fmla="*/ 183 w 361"/>
                <a:gd name="T21" fmla="*/ 118 h 194"/>
                <a:gd name="T22" fmla="*/ 199 w 361"/>
                <a:gd name="T23" fmla="*/ 114 h 194"/>
                <a:gd name="T24" fmla="*/ 215 w 361"/>
                <a:gd name="T25" fmla="*/ 110 h 194"/>
                <a:gd name="T26" fmla="*/ 231 w 361"/>
                <a:gd name="T27" fmla="*/ 106 h 194"/>
                <a:gd name="T28" fmla="*/ 247 w 361"/>
                <a:gd name="T29" fmla="*/ 104 h 194"/>
                <a:gd name="T30" fmla="*/ 263 w 361"/>
                <a:gd name="T31" fmla="*/ 100 h 194"/>
                <a:gd name="T32" fmla="*/ 279 w 361"/>
                <a:gd name="T33" fmla="*/ 97 h 194"/>
                <a:gd name="T34" fmla="*/ 296 w 361"/>
                <a:gd name="T35" fmla="*/ 96 h 194"/>
                <a:gd name="T36" fmla="*/ 312 w 361"/>
                <a:gd name="T37" fmla="*/ 93 h 194"/>
                <a:gd name="T38" fmla="*/ 329 w 361"/>
                <a:gd name="T39" fmla="*/ 92 h 194"/>
                <a:gd name="T40" fmla="*/ 361 w 361"/>
                <a:gd name="T41" fmla="*/ 0 h 194"/>
                <a:gd name="T42" fmla="*/ 340 w 361"/>
                <a:gd name="T43" fmla="*/ 6 h 194"/>
                <a:gd name="T44" fmla="*/ 319 w 361"/>
                <a:gd name="T45" fmla="*/ 12 h 194"/>
                <a:gd name="T46" fmla="*/ 299 w 361"/>
                <a:gd name="T47" fmla="*/ 17 h 194"/>
                <a:gd name="T48" fmla="*/ 280 w 361"/>
                <a:gd name="T49" fmla="*/ 22 h 194"/>
                <a:gd name="T50" fmla="*/ 260 w 361"/>
                <a:gd name="T51" fmla="*/ 28 h 194"/>
                <a:gd name="T52" fmla="*/ 241 w 361"/>
                <a:gd name="T53" fmla="*/ 32 h 194"/>
                <a:gd name="T54" fmla="*/ 223 w 361"/>
                <a:gd name="T55" fmla="*/ 37 h 194"/>
                <a:gd name="T56" fmla="*/ 205 w 361"/>
                <a:gd name="T57" fmla="*/ 41 h 194"/>
                <a:gd name="T58" fmla="*/ 187 w 361"/>
                <a:gd name="T59" fmla="*/ 46 h 194"/>
                <a:gd name="T60" fmla="*/ 169 w 361"/>
                <a:gd name="T61" fmla="*/ 53 h 194"/>
                <a:gd name="T62" fmla="*/ 151 w 361"/>
                <a:gd name="T63" fmla="*/ 60 h 194"/>
                <a:gd name="T64" fmla="*/ 133 w 361"/>
                <a:gd name="T65" fmla="*/ 68 h 194"/>
                <a:gd name="T66" fmla="*/ 115 w 361"/>
                <a:gd name="T67" fmla="*/ 76 h 194"/>
                <a:gd name="T68" fmla="*/ 96 w 361"/>
                <a:gd name="T69" fmla="*/ 86 h 194"/>
                <a:gd name="T70" fmla="*/ 77 w 361"/>
                <a:gd name="T71" fmla="*/ 97 h 194"/>
                <a:gd name="T72" fmla="*/ 59 w 361"/>
                <a:gd name="T73" fmla="*/ 11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1" h="194">
                  <a:moveTo>
                    <a:pt x="59" y="110"/>
                  </a:moveTo>
                  <a:lnTo>
                    <a:pt x="24" y="138"/>
                  </a:lnTo>
                  <a:lnTo>
                    <a:pt x="0" y="194"/>
                  </a:lnTo>
                  <a:lnTo>
                    <a:pt x="71" y="150"/>
                  </a:lnTo>
                  <a:lnTo>
                    <a:pt x="87" y="145"/>
                  </a:lnTo>
                  <a:lnTo>
                    <a:pt x="104" y="141"/>
                  </a:lnTo>
                  <a:lnTo>
                    <a:pt x="120" y="136"/>
                  </a:lnTo>
                  <a:lnTo>
                    <a:pt x="136" y="132"/>
                  </a:lnTo>
                  <a:lnTo>
                    <a:pt x="152" y="126"/>
                  </a:lnTo>
                  <a:lnTo>
                    <a:pt x="168" y="122"/>
                  </a:lnTo>
                  <a:lnTo>
                    <a:pt x="183" y="118"/>
                  </a:lnTo>
                  <a:lnTo>
                    <a:pt x="199" y="114"/>
                  </a:lnTo>
                  <a:lnTo>
                    <a:pt x="215" y="110"/>
                  </a:lnTo>
                  <a:lnTo>
                    <a:pt x="231" y="106"/>
                  </a:lnTo>
                  <a:lnTo>
                    <a:pt x="247" y="104"/>
                  </a:lnTo>
                  <a:lnTo>
                    <a:pt x="263" y="100"/>
                  </a:lnTo>
                  <a:lnTo>
                    <a:pt x="279" y="97"/>
                  </a:lnTo>
                  <a:lnTo>
                    <a:pt x="296" y="96"/>
                  </a:lnTo>
                  <a:lnTo>
                    <a:pt x="312" y="93"/>
                  </a:lnTo>
                  <a:lnTo>
                    <a:pt x="329" y="92"/>
                  </a:lnTo>
                  <a:lnTo>
                    <a:pt x="361" y="0"/>
                  </a:lnTo>
                  <a:lnTo>
                    <a:pt x="340" y="6"/>
                  </a:lnTo>
                  <a:lnTo>
                    <a:pt x="319" y="12"/>
                  </a:lnTo>
                  <a:lnTo>
                    <a:pt x="299" y="17"/>
                  </a:lnTo>
                  <a:lnTo>
                    <a:pt x="280" y="22"/>
                  </a:lnTo>
                  <a:lnTo>
                    <a:pt x="260" y="28"/>
                  </a:lnTo>
                  <a:lnTo>
                    <a:pt x="241" y="32"/>
                  </a:lnTo>
                  <a:lnTo>
                    <a:pt x="223" y="37"/>
                  </a:lnTo>
                  <a:lnTo>
                    <a:pt x="205" y="41"/>
                  </a:lnTo>
                  <a:lnTo>
                    <a:pt x="187" y="46"/>
                  </a:lnTo>
                  <a:lnTo>
                    <a:pt x="169" y="53"/>
                  </a:lnTo>
                  <a:lnTo>
                    <a:pt x="151" y="60"/>
                  </a:lnTo>
                  <a:lnTo>
                    <a:pt x="133" y="68"/>
                  </a:lnTo>
                  <a:lnTo>
                    <a:pt x="115" y="76"/>
                  </a:lnTo>
                  <a:lnTo>
                    <a:pt x="96" y="86"/>
                  </a:lnTo>
                  <a:lnTo>
                    <a:pt x="77" y="97"/>
                  </a:lnTo>
                  <a:lnTo>
                    <a:pt x="59" y="110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4772025" y="5627688"/>
              <a:ext cx="522287" cy="258762"/>
            </a:xfrm>
            <a:custGeom>
              <a:avLst/>
              <a:gdLst>
                <a:gd name="T0" fmla="*/ 16 w 329"/>
                <a:gd name="T1" fmla="*/ 115 h 163"/>
                <a:gd name="T2" fmla="*/ 75 w 329"/>
                <a:gd name="T3" fmla="*/ 72 h 163"/>
                <a:gd name="T4" fmla="*/ 137 w 329"/>
                <a:gd name="T5" fmla="*/ 40 h 163"/>
                <a:gd name="T6" fmla="*/ 220 w 329"/>
                <a:gd name="T7" fmla="*/ 16 h 163"/>
                <a:gd name="T8" fmla="*/ 329 w 329"/>
                <a:gd name="T9" fmla="*/ 0 h 163"/>
                <a:gd name="T10" fmla="*/ 329 w 329"/>
                <a:gd name="T11" fmla="*/ 68 h 163"/>
                <a:gd name="T12" fmla="*/ 305 w 329"/>
                <a:gd name="T13" fmla="*/ 143 h 163"/>
                <a:gd name="T14" fmla="*/ 208 w 329"/>
                <a:gd name="T15" fmla="*/ 143 h 163"/>
                <a:gd name="T16" fmla="*/ 0 w 329"/>
                <a:gd name="T17" fmla="*/ 163 h 163"/>
                <a:gd name="T18" fmla="*/ 16 w 329"/>
                <a:gd name="T19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9" h="163">
                  <a:moveTo>
                    <a:pt x="16" y="115"/>
                  </a:moveTo>
                  <a:lnTo>
                    <a:pt x="75" y="72"/>
                  </a:lnTo>
                  <a:lnTo>
                    <a:pt x="137" y="40"/>
                  </a:lnTo>
                  <a:lnTo>
                    <a:pt x="220" y="16"/>
                  </a:lnTo>
                  <a:lnTo>
                    <a:pt x="329" y="0"/>
                  </a:lnTo>
                  <a:lnTo>
                    <a:pt x="329" y="68"/>
                  </a:lnTo>
                  <a:lnTo>
                    <a:pt x="305" y="143"/>
                  </a:lnTo>
                  <a:lnTo>
                    <a:pt x="208" y="143"/>
                  </a:lnTo>
                  <a:lnTo>
                    <a:pt x="0" y="163"/>
                  </a:lnTo>
                  <a:lnTo>
                    <a:pt x="16" y="115"/>
                  </a:lnTo>
                  <a:close/>
                </a:path>
              </a:pathLst>
            </a:custGeom>
            <a:solidFill>
              <a:srgbClr val="C456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auto">
            <a:xfrm>
              <a:off x="5403850" y="2262188"/>
              <a:ext cx="930275" cy="3003550"/>
            </a:xfrm>
            <a:custGeom>
              <a:avLst/>
              <a:gdLst>
                <a:gd name="T0" fmla="*/ 561 w 586"/>
                <a:gd name="T1" fmla="*/ 155 h 1892"/>
                <a:gd name="T2" fmla="*/ 561 w 586"/>
                <a:gd name="T3" fmla="*/ 955 h 1892"/>
                <a:gd name="T4" fmla="*/ 549 w 586"/>
                <a:gd name="T5" fmla="*/ 1044 h 1892"/>
                <a:gd name="T6" fmla="*/ 537 w 586"/>
                <a:gd name="T7" fmla="*/ 1127 h 1892"/>
                <a:gd name="T8" fmla="*/ 524 w 586"/>
                <a:gd name="T9" fmla="*/ 1204 h 1892"/>
                <a:gd name="T10" fmla="*/ 509 w 586"/>
                <a:gd name="T11" fmla="*/ 1275 h 1892"/>
                <a:gd name="T12" fmla="*/ 492 w 586"/>
                <a:gd name="T13" fmla="*/ 1342 h 1892"/>
                <a:gd name="T14" fmla="*/ 473 w 586"/>
                <a:gd name="T15" fmla="*/ 1404 h 1892"/>
                <a:gd name="T16" fmla="*/ 450 w 586"/>
                <a:gd name="T17" fmla="*/ 1462 h 1892"/>
                <a:gd name="T18" fmla="*/ 424 w 586"/>
                <a:gd name="T19" fmla="*/ 1516 h 1892"/>
                <a:gd name="T20" fmla="*/ 393 w 586"/>
                <a:gd name="T21" fmla="*/ 1568 h 1892"/>
                <a:gd name="T22" fmla="*/ 358 w 586"/>
                <a:gd name="T23" fmla="*/ 1616 h 1892"/>
                <a:gd name="T24" fmla="*/ 317 w 586"/>
                <a:gd name="T25" fmla="*/ 1663 h 1892"/>
                <a:gd name="T26" fmla="*/ 270 w 586"/>
                <a:gd name="T27" fmla="*/ 1708 h 1892"/>
                <a:gd name="T28" fmla="*/ 217 w 586"/>
                <a:gd name="T29" fmla="*/ 1752 h 1892"/>
                <a:gd name="T30" fmla="*/ 156 w 586"/>
                <a:gd name="T31" fmla="*/ 1795 h 1892"/>
                <a:gd name="T32" fmla="*/ 88 w 586"/>
                <a:gd name="T33" fmla="*/ 1839 h 1892"/>
                <a:gd name="T34" fmla="*/ 12 w 586"/>
                <a:gd name="T35" fmla="*/ 1882 h 1892"/>
                <a:gd name="T36" fmla="*/ 0 w 586"/>
                <a:gd name="T37" fmla="*/ 1892 h 1892"/>
                <a:gd name="T38" fmla="*/ 82 w 586"/>
                <a:gd name="T39" fmla="*/ 1854 h 1892"/>
                <a:gd name="T40" fmla="*/ 156 w 586"/>
                <a:gd name="T41" fmla="*/ 1812 h 1892"/>
                <a:gd name="T42" fmla="*/ 221 w 586"/>
                <a:gd name="T43" fmla="*/ 1770 h 1892"/>
                <a:gd name="T44" fmla="*/ 278 w 586"/>
                <a:gd name="T45" fmla="*/ 1724 h 1892"/>
                <a:gd name="T46" fmla="*/ 329 w 586"/>
                <a:gd name="T47" fmla="*/ 1678 h 1892"/>
                <a:gd name="T48" fmla="*/ 373 w 586"/>
                <a:gd name="T49" fmla="*/ 1627 h 1892"/>
                <a:gd name="T50" fmla="*/ 412 w 586"/>
                <a:gd name="T51" fmla="*/ 1575 h 1892"/>
                <a:gd name="T52" fmla="*/ 445 w 586"/>
                <a:gd name="T53" fmla="*/ 1519 h 1892"/>
                <a:gd name="T54" fmla="*/ 474 w 586"/>
                <a:gd name="T55" fmla="*/ 1460 h 1892"/>
                <a:gd name="T56" fmla="*/ 498 w 586"/>
                <a:gd name="T57" fmla="*/ 1399 h 1892"/>
                <a:gd name="T58" fmla="*/ 518 w 586"/>
                <a:gd name="T59" fmla="*/ 1332 h 1892"/>
                <a:gd name="T60" fmla="*/ 537 w 586"/>
                <a:gd name="T61" fmla="*/ 1263 h 1892"/>
                <a:gd name="T62" fmla="*/ 552 w 586"/>
                <a:gd name="T63" fmla="*/ 1189 h 1892"/>
                <a:gd name="T64" fmla="*/ 565 w 586"/>
                <a:gd name="T65" fmla="*/ 1111 h 1892"/>
                <a:gd name="T66" fmla="*/ 576 w 586"/>
                <a:gd name="T67" fmla="*/ 1028 h 1892"/>
                <a:gd name="T68" fmla="*/ 586 w 586"/>
                <a:gd name="T69" fmla="*/ 941 h 1892"/>
                <a:gd name="T70" fmla="*/ 586 w 586"/>
                <a:gd name="T71" fmla="*/ 413 h 1892"/>
                <a:gd name="T72" fmla="*/ 536 w 586"/>
                <a:gd name="T73" fmla="*/ 0 h 1892"/>
                <a:gd name="T74" fmla="*/ 561 w 586"/>
                <a:gd name="T75" fmla="*/ 155 h 1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86" h="1892">
                  <a:moveTo>
                    <a:pt x="561" y="155"/>
                  </a:moveTo>
                  <a:lnTo>
                    <a:pt x="561" y="955"/>
                  </a:lnTo>
                  <a:lnTo>
                    <a:pt x="549" y="1044"/>
                  </a:lnTo>
                  <a:lnTo>
                    <a:pt x="537" y="1127"/>
                  </a:lnTo>
                  <a:lnTo>
                    <a:pt x="524" y="1204"/>
                  </a:lnTo>
                  <a:lnTo>
                    <a:pt x="509" y="1275"/>
                  </a:lnTo>
                  <a:lnTo>
                    <a:pt x="492" y="1342"/>
                  </a:lnTo>
                  <a:lnTo>
                    <a:pt x="473" y="1404"/>
                  </a:lnTo>
                  <a:lnTo>
                    <a:pt x="450" y="1462"/>
                  </a:lnTo>
                  <a:lnTo>
                    <a:pt x="424" y="1516"/>
                  </a:lnTo>
                  <a:lnTo>
                    <a:pt x="393" y="1568"/>
                  </a:lnTo>
                  <a:lnTo>
                    <a:pt x="358" y="1616"/>
                  </a:lnTo>
                  <a:lnTo>
                    <a:pt x="317" y="1663"/>
                  </a:lnTo>
                  <a:lnTo>
                    <a:pt x="270" y="1708"/>
                  </a:lnTo>
                  <a:lnTo>
                    <a:pt x="217" y="1752"/>
                  </a:lnTo>
                  <a:lnTo>
                    <a:pt x="156" y="1795"/>
                  </a:lnTo>
                  <a:lnTo>
                    <a:pt x="88" y="1839"/>
                  </a:lnTo>
                  <a:lnTo>
                    <a:pt x="12" y="1882"/>
                  </a:lnTo>
                  <a:lnTo>
                    <a:pt x="0" y="1892"/>
                  </a:lnTo>
                  <a:lnTo>
                    <a:pt x="82" y="1854"/>
                  </a:lnTo>
                  <a:lnTo>
                    <a:pt x="156" y="1812"/>
                  </a:lnTo>
                  <a:lnTo>
                    <a:pt x="221" y="1770"/>
                  </a:lnTo>
                  <a:lnTo>
                    <a:pt x="278" y="1724"/>
                  </a:lnTo>
                  <a:lnTo>
                    <a:pt x="329" y="1678"/>
                  </a:lnTo>
                  <a:lnTo>
                    <a:pt x="373" y="1627"/>
                  </a:lnTo>
                  <a:lnTo>
                    <a:pt x="412" y="1575"/>
                  </a:lnTo>
                  <a:lnTo>
                    <a:pt x="445" y="1519"/>
                  </a:lnTo>
                  <a:lnTo>
                    <a:pt x="474" y="1460"/>
                  </a:lnTo>
                  <a:lnTo>
                    <a:pt x="498" y="1399"/>
                  </a:lnTo>
                  <a:lnTo>
                    <a:pt x="518" y="1332"/>
                  </a:lnTo>
                  <a:lnTo>
                    <a:pt x="537" y="1263"/>
                  </a:lnTo>
                  <a:lnTo>
                    <a:pt x="552" y="1189"/>
                  </a:lnTo>
                  <a:lnTo>
                    <a:pt x="565" y="1111"/>
                  </a:lnTo>
                  <a:lnTo>
                    <a:pt x="576" y="1028"/>
                  </a:lnTo>
                  <a:lnTo>
                    <a:pt x="586" y="941"/>
                  </a:lnTo>
                  <a:lnTo>
                    <a:pt x="586" y="413"/>
                  </a:lnTo>
                  <a:lnTo>
                    <a:pt x="536" y="0"/>
                  </a:lnTo>
                  <a:lnTo>
                    <a:pt x="561" y="155"/>
                  </a:lnTo>
                  <a:close/>
                </a:path>
              </a:pathLst>
            </a:custGeom>
            <a:solidFill>
              <a:srgbClr val="CEC6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5438775" y="2190750"/>
              <a:ext cx="842962" cy="1374775"/>
            </a:xfrm>
            <a:custGeom>
              <a:avLst/>
              <a:gdLst>
                <a:gd name="T0" fmla="*/ 527 w 531"/>
                <a:gd name="T1" fmla="*/ 24 h 866"/>
                <a:gd name="T2" fmla="*/ 11 w 531"/>
                <a:gd name="T3" fmla="*/ 865 h 866"/>
                <a:gd name="T4" fmla="*/ 0 w 531"/>
                <a:gd name="T5" fmla="*/ 866 h 866"/>
                <a:gd name="T6" fmla="*/ 531 w 531"/>
                <a:gd name="T7" fmla="*/ 0 h 866"/>
                <a:gd name="T8" fmla="*/ 527 w 531"/>
                <a:gd name="T9" fmla="*/ 24 h 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1" h="866">
                  <a:moveTo>
                    <a:pt x="527" y="24"/>
                  </a:moveTo>
                  <a:lnTo>
                    <a:pt x="11" y="865"/>
                  </a:lnTo>
                  <a:lnTo>
                    <a:pt x="0" y="866"/>
                  </a:lnTo>
                  <a:lnTo>
                    <a:pt x="531" y="0"/>
                  </a:lnTo>
                  <a:lnTo>
                    <a:pt x="527" y="2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auto">
            <a:xfrm>
              <a:off x="4849813" y="3552825"/>
              <a:ext cx="608012" cy="2081212"/>
            </a:xfrm>
            <a:custGeom>
              <a:avLst/>
              <a:gdLst>
                <a:gd name="T0" fmla="*/ 383 w 383"/>
                <a:gd name="T1" fmla="*/ 4 h 1311"/>
                <a:gd name="T2" fmla="*/ 16 w 383"/>
                <a:gd name="T3" fmla="*/ 1311 h 1311"/>
                <a:gd name="T4" fmla="*/ 0 w 383"/>
                <a:gd name="T5" fmla="*/ 1310 h 1311"/>
                <a:gd name="T6" fmla="*/ 370 w 383"/>
                <a:gd name="T7" fmla="*/ 0 h 1311"/>
                <a:gd name="T8" fmla="*/ 383 w 383"/>
                <a:gd name="T9" fmla="*/ 4 h 1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1311">
                  <a:moveTo>
                    <a:pt x="383" y="4"/>
                  </a:moveTo>
                  <a:lnTo>
                    <a:pt x="16" y="1311"/>
                  </a:lnTo>
                  <a:lnTo>
                    <a:pt x="0" y="1310"/>
                  </a:lnTo>
                  <a:lnTo>
                    <a:pt x="370" y="0"/>
                  </a:lnTo>
                  <a:lnTo>
                    <a:pt x="383" y="4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69" name="Groupe 68"/>
          <p:cNvGrpSpPr/>
          <p:nvPr/>
        </p:nvGrpSpPr>
        <p:grpSpPr>
          <a:xfrm>
            <a:off x="0" y="6224588"/>
            <a:ext cx="3557587" cy="633412"/>
            <a:chOff x="429420" y="5897034"/>
            <a:chExt cx="3557587" cy="633412"/>
          </a:xfrm>
        </p:grpSpPr>
        <p:sp>
          <p:nvSpPr>
            <p:cNvPr id="33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2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3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4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5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6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7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8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9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0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1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2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3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4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5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6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7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8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59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0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2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3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4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70" name="Groupe 69"/>
          <p:cNvGrpSpPr/>
          <p:nvPr/>
        </p:nvGrpSpPr>
        <p:grpSpPr>
          <a:xfrm>
            <a:off x="3216275" y="6259249"/>
            <a:ext cx="3557587" cy="633412"/>
            <a:chOff x="429420" y="5897034"/>
            <a:chExt cx="3557587" cy="633412"/>
          </a:xfrm>
        </p:grpSpPr>
        <p:sp>
          <p:nvSpPr>
            <p:cNvPr id="71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2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3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4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5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6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7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8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79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0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1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8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9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0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1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2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5521590" y="6242844"/>
            <a:ext cx="3557587" cy="633412"/>
            <a:chOff x="429420" y="5897034"/>
            <a:chExt cx="3557587" cy="633412"/>
          </a:xfrm>
        </p:grpSpPr>
        <p:sp>
          <p:nvSpPr>
            <p:cNvPr id="104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5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6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7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8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09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0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1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2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3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4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5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6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7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8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19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0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1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2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3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4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5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6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7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8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29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0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1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2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3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4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5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grpSp>
        <p:nvGrpSpPr>
          <p:cNvPr id="136" name="Groupe 135"/>
          <p:cNvGrpSpPr/>
          <p:nvPr/>
        </p:nvGrpSpPr>
        <p:grpSpPr>
          <a:xfrm>
            <a:off x="8613245" y="6206068"/>
            <a:ext cx="3557587" cy="633412"/>
            <a:chOff x="429420" y="5897034"/>
            <a:chExt cx="3557587" cy="633412"/>
          </a:xfrm>
        </p:grpSpPr>
        <p:sp>
          <p:nvSpPr>
            <p:cNvPr id="137" name="Freeform 31"/>
            <p:cNvSpPr>
              <a:spLocks/>
            </p:cNvSpPr>
            <p:nvPr/>
          </p:nvSpPr>
          <p:spPr bwMode="auto">
            <a:xfrm>
              <a:off x="429420" y="5998634"/>
              <a:ext cx="3557587" cy="530225"/>
            </a:xfrm>
            <a:custGeom>
              <a:avLst/>
              <a:gdLst>
                <a:gd name="T0" fmla="*/ 0 w 2241"/>
                <a:gd name="T1" fmla="*/ 167 h 334"/>
                <a:gd name="T2" fmla="*/ 28 w 2241"/>
                <a:gd name="T3" fmla="*/ 166 h 334"/>
                <a:gd name="T4" fmla="*/ 53 w 2241"/>
                <a:gd name="T5" fmla="*/ 164 h 334"/>
                <a:gd name="T6" fmla="*/ 76 w 2241"/>
                <a:gd name="T7" fmla="*/ 162 h 334"/>
                <a:gd name="T8" fmla="*/ 94 w 2241"/>
                <a:gd name="T9" fmla="*/ 159 h 334"/>
                <a:gd name="T10" fmla="*/ 112 w 2241"/>
                <a:gd name="T11" fmla="*/ 155 h 334"/>
                <a:gd name="T12" fmla="*/ 128 w 2241"/>
                <a:gd name="T13" fmla="*/ 151 h 334"/>
                <a:gd name="T14" fmla="*/ 141 w 2241"/>
                <a:gd name="T15" fmla="*/ 146 h 334"/>
                <a:gd name="T16" fmla="*/ 154 w 2241"/>
                <a:gd name="T17" fmla="*/ 139 h 334"/>
                <a:gd name="T18" fmla="*/ 168 w 2241"/>
                <a:gd name="T19" fmla="*/ 132 h 334"/>
                <a:gd name="T20" fmla="*/ 180 w 2241"/>
                <a:gd name="T21" fmla="*/ 124 h 334"/>
                <a:gd name="T22" fmla="*/ 192 w 2241"/>
                <a:gd name="T23" fmla="*/ 116 h 334"/>
                <a:gd name="T24" fmla="*/ 204 w 2241"/>
                <a:gd name="T25" fmla="*/ 106 h 334"/>
                <a:gd name="T26" fmla="*/ 217 w 2241"/>
                <a:gd name="T27" fmla="*/ 95 h 334"/>
                <a:gd name="T28" fmla="*/ 233 w 2241"/>
                <a:gd name="T29" fmla="*/ 83 h 334"/>
                <a:gd name="T30" fmla="*/ 249 w 2241"/>
                <a:gd name="T31" fmla="*/ 71 h 334"/>
                <a:gd name="T32" fmla="*/ 268 w 2241"/>
                <a:gd name="T33" fmla="*/ 56 h 334"/>
                <a:gd name="T34" fmla="*/ 429 w 2241"/>
                <a:gd name="T35" fmla="*/ 12 h 334"/>
                <a:gd name="T36" fmla="*/ 475 w 2241"/>
                <a:gd name="T37" fmla="*/ 19 h 334"/>
                <a:gd name="T38" fmla="*/ 517 w 2241"/>
                <a:gd name="T39" fmla="*/ 26 h 334"/>
                <a:gd name="T40" fmla="*/ 559 w 2241"/>
                <a:gd name="T41" fmla="*/ 32 h 334"/>
                <a:gd name="T42" fmla="*/ 597 w 2241"/>
                <a:gd name="T43" fmla="*/ 38 h 334"/>
                <a:gd name="T44" fmla="*/ 635 w 2241"/>
                <a:gd name="T45" fmla="*/ 42 h 334"/>
                <a:gd name="T46" fmla="*/ 671 w 2241"/>
                <a:gd name="T47" fmla="*/ 46 h 334"/>
                <a:gd name="T48" fmla="*/ 707 w 2241"/>
                <a:gd name="T49" fmla="*/ 48 h 334"/>
                <a:gd name="T50" fmla="*/ 741 w 2241"/>
                <a:gd name="T51" fmla="*/ 50 h 334"/>
                <a:gd name="T52" fmla="*/ 777 w 2241"/>
                <a:gd name="T53" fmla="*/ 50 h 334"/>
                <a:gd name="T54" fmla="*/ 813 w 2241"/>
                <a:gd name="T55" fmla="*/ 48 h 334"/>
                <a:gd name="T56" fmla="*/ 849 w 2241"/>
                <a:gd name="T57" fmla="*/ 44 h 334"/>
                <a:gd name="T58" fmla="*/ 887 w 2241"/>
                <a:gd name="T59" fmla="*/ 40 h 334"/>
                <a:gd name="T60" fmla="*/ 927 w 2241"/>
                <a:gd name="T61" fmla="*/ 32 h 334"/>
                <a:gd name="T62" fmla="*/ 968 w 2241"/>
                <a:gd name="T63" fmla="*/ 24 h 334"/>
                <a:gd name="T64" fmla="*/ 1011 w 2241"/>
                <a:gd name="T65" fmla="*/ 14 h 334"/>
                <a:gd name="T66" fmla="*/ 1057 w 2241"/>
                <a:gd name="T67" fmla="*/ 0 h 334"/>
                <a:gd name="T68" fmla="*/ 1179 w 2241"/>
                <a:gd name="T69" fmla="*/ 0 h 334"/>
                <a:gd name="T70" fmla="*/ 1299 w 2241"/>
                <a:gd name="T71" fmla="*/ 56 h 334"/>
                <a:gd name="T72" fmla="*/ 1464 w 2241"/>
                <a:gd name="T73" fmla="*/ 79 h 334"/>
                <a:gd name="T74" fmla="*/ 1552 w 2241"/>
                <a:gd name="T75" fmla="*/ 79 h 334"/>
                <a:gd name="T76" fmla="*/ 1588 w 2241"/>
                <a:gd name="T77" fmla="*/ 104 h 334"/>
                <a:gd name="T78" fmla="*/ 1623 w 2241"/>
                <a:gd name="T79" fmla="*/ 123 h 334"/>
                <a:gd name="T80" fmla="*/ 1655 w 2241"/>
                <a:gd name="T81" fmla="*/ 139 h 334"/>
                <a:gd name="T82" fmla="*/ 1686 w 2241"/>
                <a:gd name="T83" fmla="*/ 150 h 334"/>
                <a:gd name="T84" fmla="*/ 1715 w 2241"/>
                <a:gd name="T85" fmla="*/ 156 h 334"/>
                <a:gd name="T86" fmla="*/ 1743 w 2241"/>
                <a:gd name="T87" fmla="*/ 160 h 334"/>
                <a:gd name="T88" fmla="*/ 1771 w 2241"/>
                <a:gd name="T89" fmla="*/ 162 h 334"/>
                <a:gd name="T90" fmla="*/ 1800 w 2241"/>
                <a:gd name="T91" fmla="*/ 159 h 334"/>
                <a:gd name="T92" fmla="*/ 1828 w 2241"/>
                <a:gd name="T93" fmla="*/ 155 h 334"/>
                <a:gd name="T94" fmla="*/ 1859 w 2241"/>
                <a:gd name="T95" fmla="*/ 150 h 334"/>
                <a:gd name="T96" fmla="*/ 1890 w 2241"/>
                <a:gd name="T97" fmla="*/ 143 h 334"/>
                <a:gd name="T98" fmla="*/ 1923 w 2241"/>
                <a:gd name="T99" fmla="*/ 135 h 334"/>
                <a:gd name="T100" fmla="*/ 1959 w 2241"/>
                <a:gd name="T101" fmla="*/ 126 h 334"/>
                <a:gd name="T102" fmla="*/ 1997 w 2241"/>
                <a:gd name="T103" fmla="*/ 116 h 334"/>
                <a:gd name="T104" fmla="*/ 2038 w 2241"/>
                <a:gd name="T105" fmla="*/ 108 h 334"/>
                <a:gd name="T106" fmla="*/ 2082 w 2241"/>
                <a:gd name="T107" fmla="*/ 100 h 334"/>
                <a:gd name="T108" fmla="*/ 2241 w 2241"/>
                <a:gd name="T109" fmla="*/ 114 h 334"/>
                <a:gd name="T110" fmla="*/ 2241 w 2241"/>
                <a:gd name="T111" fmla="*/ 330 h 334"/>
                <a:gd name="T112" fmla="*/ 0 w 2241"/>
                <a:gd name="T113" fmla="*/ 334 h 334"/>
                <a:gd name="T114" fmla="*/ 0 w 2241"/>
                <a:gd name="T115" fmla="*/ 16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41" h="334">
                  <a:moveTo>
                    <a:pt x="0" y="167"/>
                  </a:moveTo>
                  <a:lnTo>
                    <a:pt x="28" y="166"/>
                  </a:lnTo>
                  <a:lnTo>
                    <a:pt x="53" y="164"/>
                  </a:lnTo>
                  <a:lnTo>
                    <a:pt x="76" y="162"/>
                  </a:lnTo>
                  <a:lnTo>
                    <a:pt x="94" y="159"/>
                  </a:lnTo>
                  <a:lnTo>
                    <a:pt x="112" y="155"/>
                  </a:lnTo>
                  <a:lnTo>
                    <a:pt x="128" y="151"/>
                  </a:lnTo>
                  <a:lnTo>
                    <a:pt x="141" y="146"/>
                  </a:lnTo>
                  <a:lnTo>
                    <a:pt x="154" y="139"/>
                  </a:lnTo>
                  <a:lnTo>
                    <a:pt x="168" y="132"/>
                  </a:lnTo>
                  <a:lnTo>
                    <a:pt x="180" y="124"/>
                  </a:lnTo>
                  <a:lnTo>
                    <a:pt x="192" y="116"/>
                  </a:lnTo>
                  <a:lnTo>
                    <a:pt x="204" y="106"/>
                  </a:lnTo>
                  <a:lnTo>
                    <a:pt x="217" y="95"/>
                  </a:lnTo>
                  <a:lnTo>
                    <a:pt x="233" y="83"/>
                  </a:lnTo>
                  <a:lnTo>
                    <a:pt x="249" y="71"/>
                  </a:lnTo>
                  <a:lnTo>
                    <a:pt x="268" y="56"/>
                  </a:lnTo>
                  <a:lnTo>
                    <a:pt x="429" y="12"/>
                  </a:lnTo>
                  <a:lnTo>
                    <a:pt x="475" y="19"/>
                  </a:lnTo>
                  <a:lnTo>
                    <a:pt x="517" y="26"/>
                  </a:lnTo>
                  <a:lnTo>
                    <a:pt x="559" y="32"/>
                  </a:lnTo>
                  <a:lnTo>
                    <a:pt x="597" y="38"/>
                  </a:lnTo>
                  <a:lnTo>
                    <a:pt x="635" y="42"/>
                  </a:lnTo>
                  <a:lnTo>
                    <a:pt x="671" y="46"/>
                  </a:lnTo>
                  <a:lnTo>
                    <a:pt x="707" y="48"/>
                  </a:lnTo>
                  <a:lnTo>
                    <a:pt x="741" y="50"/>
                  </a:lnTo>
                  <a:lnTo>
                    <a:pt x="777" y="50"/>
                  </a:lnTo>
                  <a:lnTo>
                    <a:pt x="813" y="48"/>
                  </a:lnTo>
                  <a:lnTo>
                    <a:pt x="849" y="44"/>
                  </a:lnTo>
                  <a:lnTo>
                    <a:pt x="887" y="40"/>
                  </a:lnTo>
                  <a:lnTo>
                    <a:pt x="927" y="32"/>
                  </a:lnTo>
                  <a:lnTo>
                    <a:pt x="968" y="24"/>
                  </a:lnTo>
                  <a:lnTo>
                    <a:pt x="1011" y="14"/>
                  </a:lnTo>
                  <a:lnTo>
                    <a:pt x="1057" y="0"/>
                  </a:lnTo>
                  <a:lnTo>
                    <a:pt x="1179" y="0"/>
                  </a:lnTo>
                  <a:lnTo>
                    <a:pt x="1299" y="56"/>
                  </a:lnTo>
                  <a:lnTo>
                    <a:pt x="1464" y="79"/>
                  </a:lnTo>
                  <a:lnTo>
                    <a:pt x="1552" y="79"/>
                  </a:lnTo>
                  <a:lnTo>
                    <a:pt x="1588" y="104"/>
                  </a:lnTo>
                  <a:lnTo>
                    <a:pt x="1623" y="123"/>
                  </a:lnTo>
                  <a:lnTo>
                    <a:pt x="1655" y="139"/>
                  </a:lnTo>
                  <a:lnTo>
                    <a:pt x="1686" y="150"/>
                  </a:lnTo>
                  <a:lnTo>
                    <a:pt x="1715" y="156"/>
                  </a:lnTo>
                  <a:lnTo>
                    <a:pt x="1743" y="160"/>
                  </a:lnTo>
                  <a:lnTo>
                    <a:pt x="1771" y="162"/>
                  </a:lnTo>
                  <a:lnTo>
                    <a:pt x="1800" y="159"/>
                  </a:lnTo>
                  <a:lnTo>
                    <a:pt x="1828" y="155"/>
                  </a:lnTo>
                  <a:lnTo>
                    <a:pt x="1859" y="150"/>
                  </a:lnTo>
                  <a:lnTo>
                    <a:pt x="1890" y="143"/>
                  </a:lnTo>
                  <a:lnTo>
                    <a:pt x="1923" y="135"/>
                  </a:lnTo>
                  <a:lnTo>
                    <a:pt x="1959" y="126"/>
                  </a:lnTo>
                  <a:lnTo>
                    <a:pt x="1997" y="116"/>
                  </a:lnTo>
                  <a:lnTo>
                    <a:pt x="2038" y="108"/>
                  </a:lnTo>
                  <a:lnTo>
                    <a:pt x="2082" y="100"/>
                  </a:lnTo>
                  <a:lnTo>
                    <a:pt x="2241" y="114"/>
                  </a:lnTo>
                  <a:lnTo>
                    <a:pt x="2241" y="330"/>
                  </a:lnTo>
                  <a:lnTo>
                    <a:pt x="0" y="334"/>
                  </a:lnTo>
                  <a:lnTo>
                    <a:pt x="0" y="167"/>
                  </a:lnTo>
                  <a:close/>
                </a:path>
              </a:pathLst>
            </a:custGeom>
            <a:solidFill>
              <a:srgbClr val="001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8" name="Freeform 32"/>
            <p:cNvSpPr>
              <a:spLocks/>
            </p:cNvSpPr>
            <p:nvPr/>
          </p:nvSpPr>
          <p:spPr bwMode="auto">
            <a:xfrm>
              <a:off x="1262858" y="5909734"/>
              <a:ext cx="1635125" cy="360362"/>
            </a:xfrm>
            <a:custGeom>
              <a:avLst/>
              <a:gdLst>
                <a:gd name="T0" fmla="*/ 340 w 1030"/>
                <a:gd name="T1" fmla="*/ 103 h 227"/>
                <a:gd name="T2" fmla="*/ 423 w 1030"/>
                <a:gd name="T3" fmla="*/ 75 h 227"/>
                <a:gd name="T4" fmla="*/ 423 w 1030"/>
                <a:gd name="T5" fmla="*/ 27 h 227"/>
                <a:gd name="T6" fmla="*/ 491 w 1030"/>
                <a:gd name="T7" fmla="*/ 20 h 227"/>
                <a:gd name="T8" fmla="*/ 504 w 1030"/>
                <a:gd name="T9" fmla="*/ 68 h 227"/>
                <a:gd name="T10" fmla="*/ 559 w 1030"/>
                <a:gd name="T11" fmla="*/ 55 h 227"/>
                <a:gd name="T12" fmla="*/ 586 w 1030"/>
                <a:gd name="T13" fmla="*/ 0 h 227"/>
                <a:gd name="T14" fmla="*/ 662 w 1030"/>
                <a:gd name="T15" fmla="*/ 14 h 227"/>
                <a:gd name="T16" fmla="*/ 785 w 1030"/>
                <a:gd name="T17" fmla="*/ 62 h 227"/>
                <a:gd name="T18" fmla="*/ 785 w 1030"/>
                <a:gd name="T19" fmla="*/ 96 h 227"/>
                <a:gd name="T20" fmla="*/ 831 w 1030"/>
                <a:gd name="T21" fmla="*/ 103 h 227"/>
                <a:gd name="T22" fmla="*/ 914 w 1030"/>
                <a:gd name="T23" fmla="*/ 103 h 227"/>
                <a:gd name="T24" fmla="*/ 975 w 1030"/>
                <a:gd name="T25" fmla="*/ 103 h 227"/>
                <a:gd name="T26" fmla="*/ 1030 w 1030"/>
                <a:gd name="T27" fmla="*/ 138 h 227"/>
                <a:gd name="T28" fmla="*/ 998 w 1030"/>
                <a:gd name="T29" fmla="*/ 179 h 227"/>
                <a:gd name="T30" fmla="*/ 982 w 1030"/>
                <a:gd name="T31" fmla="*/ 206 h 227"/>
                <a:gd name="T32" fmla="*/ 934 w 1030"/>
                <a:gd name="T33" fmla="*/ 220 h 227"/>
                <a:gd name="T34" fmla="*/ 805 w 1030"/>
                <a:gd name="T35" fmla="*/ 227 h 227"/>
                <a:gd name="T36" fmla="*/ 689 w 1030"/>
                <a:gd name="T37" fmla="*/ 158 h 227"/>
                <a:gd name="T38" fmla="*/ 607 w 1030"/>
                <a:gd name="T39" fmla="*/ 138 h 227"/>
                <a:gd name="T40" fmla="*/ 546 w 1030"/>
                <a:gd name="T41" fmla="*/ 158 h 227"/>
                <a:gd name="T42" fmla="*/ 463 w 1030"/>
                <a:gd name="T43" fmla="*/ 172 h 227"/>
                <a:gd name="T44" fmla="*/ 395 w 1030"/>
                <a:gd name="T45" fmla="*/ 179 h 227"/>
                <a:gd name="T46" fmla="*/ 327 w 1030"/>
                <a:gd name="T47" fmla="*/ 172 h 227"/>
                <a:gd name="T48" fmla="*/ 191 w 1030"/>
                <a:gd name="T49" fmla="*/ 158 h 227"/>
                <a:gd name="T50" fmla="*/ 82 w 1030"/>
                <a:gd name="T51" fmla="*/ 110 h 227"/>
                <a:gd name="T52" fmla="*/ 0 w 1030"/>
                <a:gd name="T53" fmla="*/ 83 h 227"/>
                <a:gd name="T54" fmla="*/ 95 w 1030"/>
                <a:gd name="T55" fmla="*/ 83 h 227"/>
                <a:gd name="T56" fmla="*/ 136 w 1030"/>
                <a:gd name="T57" fmla="*/ 96 h 227"/>
                <a:gd name="T58" fmla="*/ 191 w 1030"/>
                <a:gd name="T59" fmla="*/ 124 h 227"/>
                <a:gd name="T60" fmla="*/ 232 w 1030"/>
                <a:gd name="T61" fmla="*/ 103 h 227"/>
                <a:gd name="T62" fmla="*/ 191 w 1030"/>
                <a:gd name="T63" fmla="*/ 55 h 227"/>
                <a:gd name="T64" fmla="*/ 239 w 1030"/>
                <a:gd name="T65" fmla="*/ 42 h 227"/>
                <a:gd name="T66" fmla="*/ 287 w 1030"/>
                <a:gd name="T67" fmla="*/ 48 h 227"/>
                <a:gd name="T68" fmla="*/ 287 w 1030"/>
                <a:gd name="T69" fmla="*/ 96 h 227"/>
                <a:gd name="T70" fmla="*/ 327 w 1030"/>
                <a:gd name="T71" fmla="*/ 55 h 227"/>
                <a:gd name="T72" fmla="*/ 340 w 1030"/>
                <a:gd name="T73" fmla="*/ 10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30" h="227">
                  <a:moveTo>
                    <a:pt x="340" y="103"/>
                  </a:moveTo>
                  <a:lnTo>
                    <a:pt x="423" y="75"/>
                  </a:lnTo>
                  <a:lnTo>
                    <a:pt x="423" y="27"/>
                  </a:lnTo>
                  <a:lnTo>
                    <a:pt x="491" y="20"/>
                  </a:lnTo>
                  <a:lnTo>
                    <a:pt x="504" y="68"/>
                  </a:lnTo>
                  <a:lnTo>
                    <a:pt x="559" y="55"/>
                  </a:lnTo>
                  <a:lnTo>
                    <a:pt x="586" y="0"/>
                  </a:lnTo>
                  <a:lnTo>
                    <a:pt x="662" y="14"/>
                  </a:lnTo>
                  <a:lnTo>
                    <a:pt x="785" y="62"/>
                  </a:lnTo>
                  <a:lnTo>
                    <a:pt x="785" y="96"/>
                  </a:lnTo>
                  <a:lnTo>
                    <a:pt x="831" y="103"/>
                  </a:lnTo>
                  <a:lnTo>
                    <a:pt x="914" y="103"/>
                  </a:lnTo>
                  <a:lnTo>
                    <a:pt x="975" y="103"/>
                  </a:lnTo>
                  <a:lnTo>
                    <a:pt x="1030" y="138"/>
                  </a:lnTo>
                  <a:lnTo>
                    <a:pt x="998" y="179"/>
                  </a:lnTo>
                  <a:lnTo>
                    <a:pt x="982" y="206"/>
                  </a:lnTo>
                  <a:lnTo>
                    <a:pt x="934" y="220"/>
                  </a:lnTo>
                  <a:lnTo>
                    <a:pt x="805" y="227"/>
                  </a:lnTo>
                  <a:lnTo>
                    <a:pt x="689" y="158"/>
                  </a:lnTo>
                  <a:lnTo>
                    <a:pt x="607" y="138"/>
                  </a:lnTo>
                  <a:lnTo>
                    <a:pt x="546" y="158"/>
                  </a:lnTo>
                  <a:lnTo>
                    <a:pt x="463" y="172"/>
                  </a:lnTo>
                  <a:lnTo>
                    <a:pt x="395" y="179"/>
                  </a:lnTo>
                  <a:lnTo>
                    <a:pt x="327" y="172"/>
                  </a:lnTo>
                  <a:lnTo>
                    <a:pt x="191" y="158"/>
                  </a:lnTo>
                  <a:lnTo>
                    <a:pt x="82" y="110"/>
                  </a:lnTo>
                  <a:lnTo>
                    <a:pt x="0" y="83"/>
                  </a:lnTo>
                  <a:lnTo>
                    <a:pt x="95" y="83"/>
                  </a:lnTo>
                  <a:lnTo>
                    <a:pt x="136" y="96"/>
                  </a:lnTo>
                  <a:lnTo>
                    <a:pt x="191" y="124"/>
                  </a:lnTo>
                  <a:lnTo>
                    <a:pt x="232" y="103"/>
                  </a:lnTo>
                  <a:lnTo>
                    <a:pt x="191" y="55"/>
                  </a:lnTo>
                  <a:lnTo>
                    <a:pt x="239" y="42"/>
                  </a:lnTo>
                  <a:lnTo>
                    <a:pt x="287" y="48"/>
                  </a:lnTo>
                  <a:lnTo>
                    <a:pt x="287" y="96"/>
                  </a:lnTo>
                  <a:lnTo>
                    <a:pt x="327" y="55"/>
                  </a:lnTo>
                  <a:lnTo>
                    <a:pt x="340" y="103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39" name="Freeform 33"/>
            <p:cNvSpPr>
              <a:spLocks/>
            </p:cNvSpPr>
            <p:nvPr/>
          </p:nvSpPr>
          <p:spPr bwMode="auto">
            <a:xfrm>
              <a:off x="3299620" y="6036734"/>
              <a:ext cx="601662" cy="247650"/>
            </a:xfrm>
            <a:custGeom>
              <a:avLst/>
              <a:gdLst>
                <a:gd name="T0" fmla="*/ 0 w 379"/>
                <a:gd name="T1" fmla="*/ 142 h 156"/>
                <a:gd name="T2" fmla="*/ 55 w 379"/>
                <a:gd name="T3" fmla="*/ 106 h 156"/>
                <a:gd name="T4" fmla="*/ 55 w 379"/>
                <a:gd name="T5" fmla="*/ 46 h 156"/>
                <a:gd name="T6" fmla="*/ 95 w 379"/>
                <a:gd name="T7" fmla="*/ 26 h 156"/>
                <a:gd name="T8" fmla="*/ 130 w 379"/>
                <a:gd name="T9" fmla="*/ 46 h 156"/>
                <a:gd name="T10" fmla="*/ 155 w 379"/>
                <a:gd name="T11" fmla="*/ 40 h 156"/>
                <a:gd name="T12" fmla="*/ 170 w 379"/>
                <a:gd name="T13" fmla="*/ 0 h 156"/>
                <a:gd name="T14" fmla="*/ 210 w 379"/>
                <a:gd name="T15" fmla="*/ 0 h 156"/>
                <a:gd name="T16" fmla="*/ 298 w 379"/>
                <a:gd name="T17" fmla="*/ 32 h 156"/>
                <a:gd name="T18" fmla="*/ 311 w 379"/>
                <a:gd name="T19" fmla="*/ 55 h 156"/>
                <a:gd name="T20" fmla="*/ 379 w 379"/>
                <a:gd name="T21" fmla="*/ 90 h 156"/>
                <a:gd name="T22" fmla="*/ 250 w 379"/>
                <a:gd name="T23" fmla="*/ 96 h 156"/>
                <a:gd name="T24" fmla="*/ 179 w 379"/>
                <a:gd name="T25" fmla="*/ 122 h 156"/>
                <a:gd name="T26" fmla="*/ 50 w 379"/>
                <a:gd name="T27" fmla="*/ 156 h 156"/>
                <a:gd name="T28" fmla="*/ 0 w 379"/>
                <a:gd name="T29" fmla="*/ 142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9" h="156">
                  <a:moveTo>
                    <a:pt x="0" y="142"/>
                  </a:moveTo>
                  <a:lnTo>
                    <a:pt x="55" y="106"/>
                  </a:lnTo>
                  <a:lnTo>
                    <a:pt x="55" y="46"/>
                  </a:lnTo>
                  <a:lnTo>
                    <a:pt x="95" y="26"/>
                  </a:lnTo>
                  <a:lnTo>
                    <a:pt x="130" y="46"/>
                  </a:lnTo>
                  <a:lnTo>
                    <a:pt x="155" y="40"/>
                  </a:lnTo>
                  <a:lnTo>
                    <a:pt x="170" y="0"/>
                  </a:lnTo>
                  <a:lnTo>
                    <a:pt x="210" y="0"/>
                  </a:lnTo>
                  <a:lnTo>
                    <a:pt x="298" y="32"/>
                  </a:lnTo>
                  <a:lnTo>
                    <a:pt x="311" y="55"/>
                  </a:lnTo>
                  <a:lnTo>
                    <a:pt x="379" y="90"/>
                  </a:lnTo>
                  <a:lnTo>
                    <a:pt x="250" y="96"/>
                  </a:lnTo>
                  <a:lnTo>
                    <a:pt x="179" y="122"/>
                  </a:lnTo>
                  <a:lnTo>
                    <a:pt x="50" y="156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5B66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0" name="Freeform 34"/>
            <p:cNvSpPr>
              <a:spLocks/>
            </p:cNvSpPr>
            <p:nvPr/>
          </p:nvSpPr>
          <p:spPr bwMode="auto">
            <a:xfrm>
              <a:off x="591345" y="6141509"/>
              <a:ext cx="1398587" cy="287337"/>
            </a:xfrm>
            <a:custGeom>
              <a:avLst/>
              <a:gdLst>
                <a:gd name="T0" fmla="*/ 0 w 881"/>
                <a:gd name="T1" fmla="*/ 85 h 181"/>
                <a:gd name="T2" fmla="*/ 50 w 881"/>
                <a:gd name="T3" fmla="*/ 60 h 181"/>
                <a:gd name="T4" fmla="*/ 140 w 881"/>
                <a:gd name="T5" fmla="*/ 0 h 181"/>
                <a:gd name="T6" fmla="*/ 184 w 881"/>
                <a:gd name="T7" fmla="*/ 0 h 181"/>
                <a:gd name="T8" fmla="*/ 305 w 881"/>
                <a:gd name="T9" fmla="*/ 20 h 181"/>
                <a:gd name="T10" fmla="*/ 394 w 881"/>
                <a:gd name="T11" fmla="*/ 20 h 181"/>
                <a:gd name="T12" fmla="*/ 453 w 881"/>
                <a:gd name="T13" fmla="*/ 40 h 181"/>
                <a:gd name="T14" fmla="*/ 398 w 881"/>
                <a:gd name="T15" fmla="*/ 60 h 181"/>
                <a:gd name="T16" fmla="*/ 339 w 881"/>
                <a:gd name="T17" fmla="*/ 60 h 181"/>
                <a:gd name="T18" fmla="*/ 363 w 881"/>
                <a:gd name="T19" fmla="*/ 80 h 181"/>
                <a:gd name="T20" fmla="*/ 409 w 881"/>
                <a:gd name="T21" fmla="*/ 80 h 181"/>
                <a:gd name="T22" fmla="*/ 493 w 881"/>
                <a:gd name="T23" fmla="*/ 65 h 181"/>
                <a:gd name="T24" fmla="*/ 558 w 881"/>
                <a:gd name="T25" fmla="*/ 45 h 181"/>
                <a:gd name="T26" fmla="*/ 627 w 881"/>
                <a:gd name="T27" fmla="*/ 50 h 181"/>
                <a:gd name="T28" fmla="*/ 707 w 881"/>
                <a:gd name="T29" fmla="*/ 96 h 181"/>
                <a:gd name="T30" fmla="*/ 797 w 881"/>
                <a:gd name="T31" fmla="*/ 116 h 181"/>
                <a:gd name="T32" fmla="*/ 881 w 881"/>
                <a:gd name="T33" fmla="*/ 120 h 181"/>
                <a:gd name="T34" fmla="*/ 881 w 881"/>
                <a:gd name="T35" fmla="*/ 150 h 181"/>
                <a:gd name="T36" fmla="*/ 837 w 881"/>
                <a:gd name="T37" fmla="*/ 161 h 181"/>
                <a:gd name="T38" fmla="*/ 717 w 881"/>
                <a:gd name="T39" fmla="*/ 150 h 181"/>
                <a:gd name="T40" fmla="*/ 618 w 881"/>
                <a:gd name="T41" fmla="*/ 125 h 181"/>
                <a:gd name="T42" fmla="*/ 538 w 881"/>
                <a:gd name="T43" fmla="*/ 125 h 181"/>
                <a:gd name="T44" fmla="*/ 573 w 881"/>
                <a:gd name="T45" fmla="*/ 161 h 181"/>
                <a:gd name="T46" fmla="*/ 533 w 881"/>
                <a:gd name="T47" fmla="*/ 161 h 181"/>
                <a:gd name="T48" fmla="*/ 458 w 881"/>
                <a:gd name="T49" fmla="*/ 145 h 181"/>
                <a:gd name="T50" fmla="*/ 507 w 881"/>
                <a:gd name="T51" fmla="*/ 110 h 181"/>
                <a:gd name="T52" fmla="*/ 469 w 881"/>
                <a:gd name="T53" fmla="*/ 100 h 181"/>
                <a:gd name="T54" fmla="*/ 414 w 881"/>
                <a:gd name="T55" fmla="*/ 116 h 181"/>
                <a:gd name="T56" fmla="*/ 414 w 881"/>
                <a:gd name="T57" fmla="*/ 161 h 181"/>
                <a:gd name="T58" fmla="*/ 449 w 881"/>
                <a:gd name="T59" fmla="*/ 181 h 181"/>
                <a:gd name="T60" fmla="*/ 374 w 881"/>
                <a:gd name="T61" fmla="*/ 181 h 181"/>
                <a:gd name="T62" fmla="*/ 314 w 881"/>
                <a:gd name="T63" fmla="*/ 145 h 181"/>
                <a:gd name="T64" fmla="*/ 343 w 881"/>
                <a:gd name="T65" fmla="*/ 116 h 181"/>
                <a:gd name="T66" fmla="*/ 389 w 881"/>
                <a:gd name="T67" fmla="*/ 116 h 181"/>
                <a:gd name="T68" fmla="*/ 334 w 881"/>
                <a:gd name="T69" fmla="*/ 105 h 181"/>
                <a:gd name="T70" fmla="*/ 274 w 881"/>
                <a:gd name="T71" fmla="*/ 105 h 181"/>
                <a:gd name="T72" fmla="*/ 289 w 881"/>
                <a:gd name="T73" fmla="*/ 65 h 181"/>
                <a:gd name="T74" fmla="*/ 254 w 881"/>
                <a:gd name="T75" fmla="*/ 45 h 181"/>
                <a:gd name="T76" fmla="*/ 179 w 881"/>
                <a:gd name="T77" fmla="*/ 56 h 181"/>
                <a:gd name="T78" fmla="*/ 234 w 881"/>
                <a:gd name="T79" fmla="*/ 85 h 181"/>
                <a:gd name="T80" fmla="*/ 234 w 881"/>
                <a:gd name="T81" fmla="*/ 120 h 181"/>
                <a:gd name="T82" fmla="*/ 170 w 881"/>
                <a:gd name="T83" fmla="*/ 125 h 181"/>
                <a:gd name="T84" fmla="*/ 124 w 881"/>
                <a:gd name="T85" fmla="*/ 116 h 181"/>
                <a:gd name="T86" fmla="*/ 115 w 881"/>
                <a:gd name="T87" fmla="*/ 80 h 181"/>
                <a:gd name="T88" fmla="*/ 75 w 881"/>
                <a:gd name="T89" fmla="*/ 76 h 181"/>
                <a:gd name="T90" fmla="*/ 0 w 881"/>
                <a:gd name="T91" fmla="*/ 8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81" h="181">
                  <a:moveTo>
                    <a:pt x="0" y="85"/>
                  </a:moveTo>
                  <a:lnTo>
                    <a:pt x="50" y="60"/>
                  </a:lnTo>
                  <a:lnTo>
                    <a:pt x="140" y="0"/>
                  </a:lnTo>
                  <a:lnTo>
                    <a:pt x="184" y="0"/>
                  </a:lnTo>
                  <a:lnTo>
                    <a:pt x="305" y="20"/>
                  </a:lnTo>
                  <a:lnTo>
                    <a:pt x="394" y="20"/>
                  </a:lnTo>
                  <a:lnTo>
                    <a:pt x="453" y="40"/>
                  </a:lnTo>
                  <a:lnTo>
                    <a:pt x="398" y="60"/>
                  </a:lnTo>
                  <a:lnTo>
                    <a:pt x="339" y="60"/>
                  </a:lnTo>
                  <a:lnTo>
                    <a:pt x="363" y="80"/>
                  </a:lnTo>
                  <a:lnTo>
                    <a:pt x="409" y="80"/>
                  </a:lnTo>
                  <a:lnTo>
                    <a:pt x="493" y="65"/>
                  </a:lnTo>
                  <a:lnTo>
                    <a:pt x="558" y="45"/>
                  </a:lnTo>
                  <a:lnTo>
                    <a:pt x="627" y="50"/>
                  </a:lnTo>
                  <a:lnTo>
                    <a:pt x="707" y="96"/>
                  </a:lnTo>
                  <a:lnTo>
                    <a:pt x="797" y="116"/>
                  </a:lnTo>
                  <a:lnTo>
                    <a:pt x="881" y="120"/>
                  </a:lnTo>
                  <a:lnTo>
                    <a:pt x="881" y="150"/>
                  </a:lnTo>
                  <a:lnTo>
                    <a:pt x="837" y="161"/>
                  </a:lnTo>
                  <a:lnTo>
                    <a:pt x="717" y="150"/>
                  </a:lnTo>
                  <a:lnTo>
                    <a:pt x="618" y="125"/>
                  </a:lnTo>
                  <a:lnTo>
                    <a:pt x="538" y="125"/>
                  </a:lnTo>
                  <a:lnTo>
                    <a:pt x="573" y="161"/>
                  </a:lnTo>
                  <a:lnTo>
                    <a:pt x="533" y="161"/>
                  </a:lnTo>
                  <a:lnTo>
                    <a:pt x="458" y="145"/>
                  </a:lnTo>
                  <a:lnTo>
                    <a:pt x="507" y="110"/>
                  </a:lnTo>
                  <a:lnTo>
                    <a:pt x="469" y="100"/>
                  </a:lnTo>
                  <a:lnTo>
                    <a:pt x="414" y="116"/>
                  </a:lnTo>
                  <a:lnTo>
                    <a:pt x="414" y="161"/>
                  </a:lnTo>
                  <a:lnTo>
                    <a:pt x="449" y="181"/>
                  </a:lnTo>
                  <a:lnTo>
                    <a:pt x="374" y="181"/>
                  </a:lnTo>
                  <a:lnTo>
                    <a:pt x="314" y="145"/>
                  </a:lnTo>
                  <a:lnTo>
                    <a:pt x="343" y="116"/>
                  </a:lnTo>
                  <a:lnTo>
                    <a:pt x="389" y="116"/>
                  </a:lnTo>
                  <a:lnTo>
                    <a:pt x="334" y="105"/>
                  </a:lnTo>
                  <a:lnTo>
                    <a:pt x="274" y="105"/>
                  </a:lnTo>
                  <a:lnTo>
                    <a:pt x="289" y="65"/>
                  </a:lnTo>
                  <a:lnTo>
                    <a:pt x="254" y="45"/>
                  </a:lnTo>
                  <a:lnTo>
                    <a:pt x="179" y="56"/>
                  </a:lnTo>
                  <a:lnTo>
                    <a:pt x="234" y="85"/>
                  </a:lnTo>
                  <a:lnTo>
                    <a:pt x="234" y="120"/>
                  </a:lnTo>
                  <a:lnTo>
                    <a:pt x="170" y="125"/>
                  </a:lnTo>
                  <a:lnTo>
                    <a:pt x="124" y="116"/>
                  </a:lnTo>
                  <a:lnTo>
                    <a:pt x="115" y="80"/>
                  </a:lnTo>
                  <a:lnTo>
                    <a:pt x="75" y="76"/>
                  </a:lnTo>
                  <a:lnTo>
                    <a:pt x="0" y="8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1" name="Freeform 35"/>
            <p:cNvSpPr>
              <a:spLocks/>
            </p:cNvSpPr>
            <p:nvPr/>
          </p:nvSpPr>
          <p:spPr bwMode="auto">
            <a:xfrm>
              <a:off x="1532733" y="6371696"/>
              <a:ext cx="242887" cy="103187"/>
            </a:xfrm>
            <a:custGeom>
              <a:avLst/>
              <a:gdLst>
                <a:gd name="T0" fmla="*/ 5 w 153"/>
                <a:gd name="T1" fmla="*/ 25 h 65"/>
                <a:gd name="T2" fmla="*/ 29 w 153"/>
                <a:gd name="T3" fmla="*/ 0 h 65"/>
                <a:gd name="T4" fmla="*/ 74 w 153"/>
                <a:gd name="T5" fmla="*/ 16 h 65"/>
                <a:gd name="T6" fmla="*/ 153 w 153"/>
                <a:gd name="T7" fmla="*/ 31 h 65"/>
                <a:gd name="T8" fmla="*/ 94 w 153"/>
                <a:gd name="T9" fmla="*/ 65 h 65"/>
                <a:gd name="T10" fmla="*/ 0 w 153"/>
                <a:gd name="T11" fmla="*/ 56 h 65"/>
                <a:gd name="T12" fmla="*/ 5 w 153"/>
                <a:gd name="T13" fmla="*/ 2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65">
                  <a:moveTo>
                    <a:pt x="5" y="25"/>
                  </a:moveTo>
                  <a:lnTo>
                    <a:pt x="29" y="0"/>
                  </a:lnTo>
                  <a:lnTo>
                    <a:pt x="74" y="16"/>
                  </a:lnTo>
                  <a:lnTo>
                    <a:pt x="153" y="31"/>
                  </a:lnTo>
                  <a:lnTo>
                    <a:pt x="94" y="65"/>
                  </a:lnTo>
                  <a:lnTo>
                    <a:pt x="0" y="56"/>
                  </a:lnTo>
                  <a:lnTo>
                    <a:pt x="5" y="25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2" name="Freeform 36"/>
            <p:cNvSpPr>
              <a:spLocks/>
            </p:cNvSpPr>
            <p:nvPr/>
          </p:nvSpPr>
          <p:spPr bwMode="auto">
            <a:xfrm>
              <a:off x="1350170" y="6420909"/>
              <a:ext cx="134937" cy="39687"/>
            </a:xfrm>
            <a:custGeom>
              <a:avLst/>
              <a:gdLst>
                <a:gd name="T0" fmla="*/ 0 w 85"/>
                <a:gd name="T1" fmla="*/ 0 h 25"/>
                <a:gd name="T2" fmla="*/ 45 w 85"/>
                <a:gd name="T3" fmla="*/ 0 h 25"/>
                <a:gd name="T4" fmla="*/ 85 w 85"/>
                <a:gd name="T5" fmla="*/ 20 h 25"/>
                <a:gd name="T6" fmla="*/ 49 w 85"/>
                <a:gd name="T7" fmla="*/ 25 h 25"/>
                <a:gd name="T8" fmla="*/ 0 w 85"/>
                <a:gd name="T9" fmla="*/ 25 h 25"/>
                <a:gd name="T10" fmla="*/ 0 w 85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25">
                  <a:moveTo>
                    <a:pt x="0" y="0"/>
                  </a:moveTo>
                  <a:lnTo>
                    <a:pt x="45" y="0"/>
                  </a:lnTo>
                  <a:lnTo>
                    <a:pt x="85" y="20"/>
                  </a:lnTo>
                  <a:lnTo>
                    <a:pt x="49" y="25"/>
                  </a:lnTo>
                  <a:lnTo>
                    <a:pt x="0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3" name="Freeform 37"/>
            <p:cNvSpPr>
              <a:spLocks/>
            </p:cNvSpPr>
            <p:nvPr/>
          </p:nvSpPr>
          <p:spPr bwMode="auto">
            <a:xfrm>
              <a:off x="883445" y="6347884"/>
              <a:ext cx="490537" cy="158750"/>
            </a:xfrm>
            <a:custGeom>
              <a:avLst/>
              <a:gdLst>
                <a:gd name="T0" fmla="*/ 0 w 309"/>
                <a:gd name="T1" fmla="*/ 6 h 100"/>
                <a:gd name="T2" fmla="*/ 66 w 309"/>
                <a:gd name="T3" fmla="*/ 0 h 100"/>
                <a:gd name="T4" fmla="*/ 121 w 309"/>
                <a:gd name="T5" fmla="*/ 20 h 100"/>
                <a:gd name="T6" fmla="*/ 150 w 309"/>
                <a:gd name="T7" fmla="*/ 71 h 100"/>
                <a:gd name="T8" fmla="*/ 205 w 309"/>
                <a:gd name="T9" fmla="*/ 86 h 100"/>
                <a:gd name="T10" fmla="*/ 309 w 309"/>
                <a:gd name="T11" fmla="*/ 91 h 100"/>
                <a:gd name="T12" fmla="*/ 170 w 309"/>
                <a:gd name="T13" fmla="*/ 100 h 100"/>
                <a:gd name="T14" fmla="*/ 75 w 309"/>
                <a:gd name="T15" fmla="*/ 80 h 100"/>
                <a:gd name="T16" fmla="*/ 26 w 309"/>
                <a:gd name="T17" fmla="*/ 40 h 100"/>
                <a:gd name="T18" fmla="*/ 0 w 309"/>
                <a:gd name="T19" fmla="*/ 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9" h="100">
                  <a:moveTo>
                    <a:pt x="0" y="6"/>
                  </a:moveTo>
                  <a:lnTo>
                    <a:pt x="66" y="0"/>
                  </a:lnTo>
                  <a:lnTo>
                    <a:pt x="121" y="20"/>
                  </a:lnTo>
                  <a:lnTo>
                    <a:pt x="150" y="71"/>
                  </a:lnTo>
                  <a:lnTo>
                    <a:pt x="205" y="86"/>
                  </a:lnTo>
                  <a:lnTo>
                    <a:pt x="309" y="91"/>
                  </a:lnTo>
                  <a:lnTo>
                    <a:pt x="170" y="100"/>
                  </a:lnTo>
                  <a:lnTo>
                    <a:pt x="75" y="80"/>
                  </a:lnTo>
                  <a:lnTo>
                    <a:pt x="26" y="4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4" name="Freeform 38"/>
            <p:cNvSpPr>
              <a:spLocks/>
            </p:cNvSpPr>
            <p:nvPr/>
          </p:nvSpPr>
          <p:spPr bwMode="auto">
            <a:xfrm>
              <a:off x="2061370" y="6339946"/>
              <a:ext cx="576262" cy="39687"/>
            </a:xfrm>
            <a:custGeom>
              <a:avLst/>
              <a:gdLst>
                <a:gd name="T0" fmla="*/ 0 w 363"/>
                <a:gd name="T1" fmla="*/ 0 h 25"/>
                <a:gd name="T2" fmla="*/ 59 w 363"/>
                <a:gd name="T3" fmla="*/ 0 h 25"/>
                <a:gd name="T4" fmla="*/ 144 w 363"/>
                <a:gd name="T5" fmla="*/ 0 h 25"/>
                <a:gd name="T6" fmla="*/ 363 w 363"/>
                <a:gd name="T7" fmla="*/ 20 h 25"/>
                <a:gd name="T8" fmla="*/ 184 w 363"/>
                <a:gd name="T9" fmla="*/ 20 h 25"/>
                <a:gd name="T10" fmla="*/ 15 w 363"/>
                <a:gd name="T11" fmla="*/ 25 h 25"/>
                <a:gd name="T12" fmla="*/ 0 w 363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5">
                  <a:moveTo>
                    <a:pt x="0" y="0"/>
                  </a:moveTo>
                  <a:lnTo>
                    <a:pt x="59" y="0"/>
                  </a:lnTo>
                  <a:lnTo>
                    <a:pt x="144" y="0"/>
                  </a:lnTo>
                  <a:lnTo>
                    <a:pt x="363" y="20"/>
                  </a:lnTo>
                  <a:lnTo>
                    <a:pt x="184" y="20"/>
                  </a:lnTo>
                  <a:lnTo>
                    <a:pt x="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5" name="Freeform 39"/>
            <p:cNvSpPr>
              <a:spLocks/>
            </p:cNvSpPr>
            <p:nvPr/>
          </p:nvSpPr>
          <p:spPr bwMode="auto">
            <a:xfrm>
              <a:off x="1847058" y="6420909"/>
              <a:ext cx="150812" cy="46037"/>
            </a:xfrm>
            <a:custGeom>
              <a:avLst/>
              <a:gdLst>
                <a:gd name="T0" fmla="*/ 0 w 95"/>
                <a:gd name="T1" fmla="*/ 14 h 29"/>
                <a:gd name="T2" fmla="*/ 50 w 95"/>
                <a:gd name="T3" fmla="*/ 0 h 29"/>
                <a:gd name="T4" fmla="*/ 95 w 95"/>
                <a:gd name="T5" fmla="*/ 0 h 29"/>
                <a:gd name="T6" fmla="*/ 64 w 95"/>
                <a:gd name="T7" fmla="*/ 29 h 29"/>
                <a:gd name="T8" fmla="*/ 0 w 95"/>
                <a:gd name="T9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9">
                  <a:moveTo>
                    <a:pt x="0" y="14"/>
                  </a:moveTo>
                  <a:lnTo>
                    <a:pt x="50" y="0"/>
                  </a:lnTo>
                  <a:lnTo>
                    <a:pt x="95" y="0"/>
                  </a:lnTo>
                  <a:lnTo>
                    <a:pt x="64" y="29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6" name="Freeform 40"/>
            <p:cNvSpPr>
              <a:spLocks/>
            </p:cNvSpPr>
            <p:nvPr/>
          </p:nvSpPr>
          <p:spPr bwMode="auto">
            <a:xfrm>
              <a:off x="2067720" y="6389159"/>
              <a:ext cx="214312" cy="53975"/>
            </a:xfrm>
            <a:custGeom>
              <a:avLst/>
              <a:gdLst>
                <a:gd name="T0" fmla="*/ 0 w 135"/>
                <a:gd name="T1" fmla="*/ 20 h 34"/>
                <a:gd name="T2" fmla="*/ 55 w 135"/>
                <a:gd name="T3" fmla="*/ 0 h 34"/>
                <a:gd name="T4" fmla="*/ 135 w 135"/>
                <a:gd name="T5" fmla="*/ 0 h 34"/>
                <a:gd name="T6" fmla="*/ 65 w 135"/>
                <a:gd name="T7" fmla="*/ 34 h 34"/>
                <a:gd name="T8" fmla="*/ 0 w 135"/>
                <a:gd name="T9" fmla="*/ 2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34">
                  <a:moveTo>
                    <a:pt x="0" y="20"/>
                  </a:moveTo>
                  <a:lnTo>
                    <a:pt x="55" y="0"/>
                  </a:lnTo>
                  <a:lnTo>
                    <a:pt x="135" y="0"/>
                  </a:lnTo>
                  <a:lnTo>
                    <a:pt x="65" y="34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7" name="Freeform 41"/>
            <p:cNvSpPr>
              <a:spLocks/>
            </p:cNvSpPr>
            <p:nvPr/>
          </p:nvSpPr>
          <p:spPr bwMode="auto">
            <a:xfrm>
              <a:off x="2321720" y="6403446"/>
              <a:ext cx="150812" cy="31750"/>
            </a:xfrm>
            <a:custGeom>
              <a:avLst/>
              <a:gdLst>
                <a:gd name="T0" fmla="*/ 0 w 95"/>
                <a:gd name="T1" fmla="*/ 11 h 20"/>
                <a:gd name="T2" fmla="*/ 55 w 95"/>
                <a:gd name="T3" fmla="*/ 0 h 20"/>
                <a:gd name="T4" fmla="*/ 95 w 95"/>
                <a:gd name="T5" fmla="*/ 0 h 20"/>
                <a:gd name="T6" fmla="*/ 55 w 95"/>
                <a:gd name="T7" fmla="*/ 20 h 20"/>
                <a:gd name="T8" fmla="*/ 0 w 95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0">
                  <a:moveTo>
                    <a:pt x="0" y="11"/>
                  </a:moveTo>
                  <a:lnTo>
                    <a:pt x="55" y="0"/>
                  </a:lnTo>
                  <a:lnTo>
                    <a:pt x="95" y="0"/>
                  </a:lnTo>
                  <a:lnTo>
                    <a:pt x="55" y="2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8" name="Freeform 42"/>
            <p:cNvSpPr>
              <a:spLocks/>
            </p:cNvSpPr>
            <p:nvPr/>
          </p:nvSpPr>
          <p:spPr bwMode="auto">
            <a:xfrm>
              <a:off x="2021683" y="6466946"/>
              <a:ext cx="576262" cy="39687"/>
            </a:xfrm>
            <a:custGeom>
              <a:avLst/>
              <a:gdLst>
                <a:gd name="T0" fmla="*/ 13 w 363"/>
                <a:gd name="T1" fmla="*/ 24 h 25"/>
                <a:gd name="T2" fmla="*/ 114 w 363"/>
                <a:gd name="T3" fmla="*/ 5 h 25"/>
                <a:gd name="T4" fmla="*/ 229 w 363"/>
                <a:gd name="T5" fmla="*/ 5 h 25"/>
                <a:gd name="T6" fmla="*/ 363 w 363"/>
                <a:gd name="T7" fmla="*/ 0 h 25"/>
                <a:gd name="T8" fmla="*/ 324 w 363"/>
                <a:gd name="T9" fmla="*/ 25 h 25"/>
                <a:gd name="T10" fmla="*/ 199 w 363"/>
                <a:gd name="T11" fmla="*/ 25 h 25"/>
                <a:gd name="T12" fmla="*/ 114 w 363"/>
                <a:gd name="T13" fmla="*/ 25 h 25"/>
                <a:gd name="T14" fmla="*/ 0 w 363"/>
                <a:gd name="T15" fmla="*/ 25 h 25"/>
                <a:gd name="T16" fmla="*/ 13 w 363"/>
                <a:gd name="T17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3" h="25">
                  <a:moveTo>
                    <a:pt x="13" y="24"/>
                  </a:moveTo>
                  <a:lnTo>
                    <a:pt x="114" y="5"/>
                  </a:lnTo>
                  <a:lnTo>
                    <a:pt x="229" y="5"/>
                  </a:lnTo>
                  <a:lnTo>
                    <a:pt x="363" y="0"/>
                  </a:lnTo>
                  <a:lnTo>
                    <a:pt x="324" y="25"/>
                  </a:lnTo>
                  <a:lnTo>
                    <a:pt x="199" y="25"/>
                  </a:lnTo>
                  <a:lnTo>
                    <a:pt x="114" y="25"/>
                  </a:lnTo>
                  <a:lnTo>
                    <a:pt x="0" y="25"/>
                  </a:lnTo>
                  <a:lnTo>
                    <a:pt x="13" y="24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49" name="Freeform 43"/>
            <p:cNvSpPr>
              <a:spLocks/>
            </p:cNvSpPr>
            <p:nvPr/>
          </p:nvSpPr>
          <p:spPr bwMode="auto">
            <a:xfrm>
              <a:off x="470695" y="6276446"/>
              <a:ext cx="374650" cy="128587"/>
            </a:xfrm>
            <a:custGeom>
              <a:avLst/>
              <a:gdLst>
                <a:gd name="T0" fmla="*/ 0 w 236"/>
                <a:gd name="T1" fmla="*/ 0 h 81"/>
                <a:gd name="T2" fmla="*/ 91 w 236"/>
                <a:gd name="T3" fmla="*/ 5 h 81"/>
                <a:gd name="T4" fmla="*/ 151 w 236"/>
                <a:gd name="T5" fmla="*/ 25 h 81"/>
                <a:gd name="T6" fmla="*/ 236 w 236"/>
                <a:gd name="T7" fmla="*/ 76 h 81"/>
                <a:gd name="T8" fmla="*/ 91 w 236"/>
                <a:gd name="T9" fmla="*/ 81 h 81"/>
                <a:gd name="T10" fmla="*/ 15 w 236"/>
                <a:gd name="T11" fmla="*/ 45 h 81"/>
                <a:gd name="T12" fmla="*/ 0 w 236"/>
                <a:gd name="T13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81">
                  <a:moveTo>
                    <a:pt x="0" y="0"/>
                  </a:moveTo>
                  <a:lnTo>
                    <a:pt x="91" y="5"/>
                  </a:lnTo>
                  <a:lnTo>
                    <a:pt x="151" y="25"/>
                  </a:lnTo>
                  <a:lnTo>
                    <a:pt x="236" y="76"/>
                  </a:lnTo>
                  <a:lnTo>
                    <a:pt x="91" y="81"/>
                  </a:lnTo>
                  <a:lnTo>
                    <a:pt x="15" y="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76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0" name="Freeform 44"/>
            <p:cNvSpPr>
              <a:spLocks/>
            </p:cNvSpPr>
            <p:nvPr/>
          </p:nvSpPr>
          <p:spPr bwMode="auto">
            <a:xfrm>
              <a:off x="646908" y="6155796"/>
              <a:ext cx="512762" cy="128587"/>
            </a:xfrm>
            <a:custGeom>
              <a:avLst/>
              <a:gdLst>
                <a:gd name="T0" fmla="*/ 0 w 323"/>
                <a:gd name="T1" fmla="*/ 71 h 81"/>
                <a:gd name="T2" fmla="*/ 55 w 323"/>
                <a:gd name="T3" fmla="*/ 25 h 81"/>
                <a:gd name="T4" fmla="*/ 105 w 323"/>
                <a:gd name="T5" fmla="*/ 0 h 81"/>
                <a:gd name="T6" fmla="*/ 147 w 323"/>
                <a:gd name="T7" fmla="*/ 0 h 81"/>
                <a:gd name="T8" fmla="*/ 252 w 323"/>
                <a:gd name="T9" fmla="*/ 9 h 81"/>
                <a:gd name="T10" fmla="*/ 323 w 323"/>
                <a:gd name="T11" fmla="*/ 35 h 81"/>
                <a:gd name="T12" fmla="*/ 258 w 323"/>
                <a:gd name="T13" fmla="*/ 35 h 81"/>
                <a:gd name="T14" fmla="*/ 156 w 323"/>
                <a:gd name="T15" fmla="*/ 20 h 81"/>
                <a:gd name="T16" fmla="*/ 91 w 323"/>
                <a:gd name="T17" fmla="*/ 20 h 81"/>
                <a:gd name="T18" fmla="*/ 136 w 323"/>
                <a:gd name="T19" fmla="*/ 35 h 81"/>
                <a:gd name="T20" fmla="*/ 171 w 323"/>
                <a:gd name="T21" fmla="*/ 81 h 81"/>
                <a:gd name="T22" fmla="*/ 116 w 323"/>
                <a:gd name="T23" fmla="*/ 81 h 81"/>
                <a:gd name="T24" fmla="*/ 60 w 323"/>
                <a:gd name="T25" fmla="*/ 45 h 81"/>
                <a:gd name="T26" fmla="*/ 0 w 323"/>
                <a:gd name="T27" fmla="*/ 7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3" h="81">
                  <a:moveTo>
                    <a:pt x="0" y="71"/>
                  </a:moveTo>
                  <a:lnTo>
                    <a:pt x="55" y="25"/>
                  </a:lnTo>
                  <a:lnTo>
                    <a:pt x="105" y="0"/>
                  </a:lnTo>
                  <a:lnTo>
                    <a:pt x="147" y="0"/>
                  </a:lnTo>
                  <a:lnTo>
                    <a:pt x="252" y="9"/>
                  </a:lnTo>
                  <a:lnTo>
                    <a:pt x="323" y="35"/>
                  </a:lnTo>
                  <a:lnTo>
                    <a:pt x="258" y="35"/>
                  </a:lnTo>
                  <a:lnTo>
                    <a:pt x="156" y="20"/>
                  </a:lnTo>
                  <a:lnTo>
                    <a:pt x="91" y="20"/>
                  </a:lnTo>
                  <a:lnTo>
                    <a:pt x="136" y="35"/>
                  </a:lnTo>
                  <a:lnTo>
                    <a:pt x="171" y="81"/>
                  </a:lnTo>
                  <a:lnTo>
                    <a:pt x="116" y="81"/>
                  </a:lnTo>
                  <a:lnTo>
                    <a:pt x="60" y="45"/>
                  </a:lnTo>
                  <a:lnTo>
                    <a:pt x="0" y="71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1" name="Freeform 45"/>
            <p:cNvSpPr>
              <a:spLocks/>
            </p:cNvSpPr>
            <p:nvPr/>
          </p:nvSpPr>
          <p:spPr bwMode="auto">
            <a:xfrm>
              <a:off x="1286670" y="6219296"/>
              <a:ext cx="354012" cy="74612"/>
            </a:xfrm>
            <a:custGeom>
              <a:avLst/>
              <a:gdLst>
                <a:gd name="T0" fmla="*/ 0 w 223"/>
                <a:gd name="T1" fmla="*/ 25 h 47"/>
                <a:gd name="T2" fmla="*/ 71 w 223"/>
                <a:gd name="T3" fmla="*/ 0 h 47"/>
                <a:gd name="T4" fmla="*/ 116 w 223"/>
                <a:gd name="T5" fmla="*/ 0 h 47"/>
                <a:gd name="T6" fmla="*/ 183 w 223"/>
                <a:gd name="T7" fmla="*/ 25 h 47"/>
                <a:gd name="T8" fmla="*/ 223 w 223"/>
                <a:gd name="T9" fmla="*/ 47 h 47"/>
                <a:gd name="T10" fmla="*/ 141 w 223"/>
                <a:gd name="T11" fmla="*/ 47 h 47"/>
                <a:gd name="T12" fmla="*/ 76 w 223"/>
                <a:gd name="T13" fmla="*/ 47 h 47"/>
                <a:gd name="T14" fmla="*/ 0 w 223"/>
                <a:gd name="T15" fmla="*/ 2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47">
                  <a:moveTo>
                    <a:pt x="0" y="25"/>
                  </a:moveTo>
                  <a:lnTo>
                    <a:pt x="71" y="0"/>
                  </a:lnTo>
                  <a:lnTo>
                    <a:pt x="116" y="0"/>
                  </a:lnTo>
                  <a:lnTo>
                    <a:pt x="183" y="25"/>
                  </a:lnTo>
                  <a:lnTo>
                    <a:pt x="223" y="47"/>
                  </a:lnTo>
                  <a:lnTo>
                    <a:pt x="141" y="47"/>
                  </a:lnTo>
                  <a:lnTo>
                    <a:pt x="76" y="47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2" name="Freeform 46"/>
            <p:cNvSpPr>
              <a:spLocks/>
            </p:cNvSpPr>
            <p:nvPr/>
          </p:nvSpPr>
          <p:spPr bwMode="auto">
            <a:xfrm>
              <a:off x="1110458" y="6276446"/>
              <a:ext cx="138112" cy="57150"/>
            </a:xfrm>
            <a:custGeom>
              <a:avLst/>
              <a:gdLst>
                <a:gd name="T0" fmla="*/ 0 w 87"/>
                <a:gd name="T1" fmla="*/ 5 h 36"/>
                <a:gd name="T2" fmla="*/ 51 w 87"/>
                <a:gd name="T3" fmla="*/ 0 h 36"/>
                <a:gd name="T4" fmla="*/ 87 w 87"/>
                <a:gd name="T5" fmla="*/ 11 h 36"/>
                <a:gd name="T6" fmla="*/ 62 w 87"/>
                <a:gd name="T7" fmla="*/ 36 h 36"/>
                <a:gd name="T8" fmla="*/ 0 w 8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36">
                  <a:moveTo>
                    <a:pt x="0" y="5"/>
                  </a:moveTo>
                  <a:lnTo>
                    <a:pt x="51" y="0"/>
                  </a:lnTo>
                  <a:lnTo>
                    <a:pt x="87" y="11"/>
                  </a:lnTo>
                  <a:lnTo>
                    <a:pt x="62" y="3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3" name="Freeform 47"/>
            <p:cNvSpPr>
              <a:spLocks/>
            </p:cNvSpPr>
            <p:nvPr/>
          </p:nvSpPr>
          <p:spPr bwMode="auto">
            <a:xfrm>
              <a:off x="454820" y="6276446"/>
              <a:ext cx="279400" cy="71437"/>
            </a:xfrm>
            <a:custGeom>
              <a:avLst/>
              <a:gdLst>
                <a:gd name="T0" fmla="*/ 0 w 176"/>
                <a:gd name="T1" fmla="*/ 0 h 45"/>
                <a:gd name="T2" fmla="*/ 76 w 176"/>
                <a:gd name="T3" fmla="*/ 0 h 45"/>
                <a:gd name="T4" fmla="*/ 130 w 176"/>
                <a:gd name="T5" fmla="*/ 5 h 45"/>
                <a:gd name="T6" fmla="*/ 176 w 176"/>
                <a:gd name="T7" fmla="*/ 36 h 45"/>
                <a:gd name="T8" fmla="*/ 126 w 176"/>
                <a:gd name="T9" fmla="*/ 45 h 45"/>
                <a:gd name="T10" fmla="*/ 76 w 176"/>
                <a:gd name="T11" fmla="*/ 36 h 45"/>
                <a:gd name="T12" fmla="*/ 0 w 176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6" h="45">
                  <a:moveTo>
                    <a:pt x="0" y="0"/>
                  </a:moveTo>
                  <a:lnTo>
                    <a:pt x="76" y="0"/>
                  </a:lnTo>
                  <a:lnTo>
                    <a:pt x="130" y="5"/>
                  </a:lnTo>
                  <a:lnTo>
                    <a:pt x="176" y="36"/>
                  </a:lnTo>
                  <a:lnTo>
                    <a:pt x="126" y="45"/>
                  </a:lnTo>
                  <a:lnTo>
                    <a:pt x="76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79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4" name="Freeform 48"/>
            <p:cNvSpPr>
              <a:spLocks/>
            </p:cNvSpPr>
            <p:nvPr/>
          </p:nvSpPr>
          <p:spPr bwMode="auto">
            <a:xfrm>
              <a:off x="1856583" y="5897034"/>
              <a:ext cx="965200" cy="315912"/>
            </a:xfrm>
            <a:custGeom>
              <a:avLst/>
              <a:gdLst>
                <a:gd name="T0" fmla="*/ 213 w 608"/>
                <a:gd name="T1" fmla="*/ 12 h 199"/>
                <a:gd name="T2" fmla="*/ 259 w 608"/>
                <a:gd name="T3" fmla="*/ 0 h 199"/>
                <a:gd name="T4" fmla="*/ 299 w 608"/>
                <a:gd name="T5" fmla="*/ 0 h 199"/>
                <a:gd name="T6" fmla="*/ 299 w 608"/>
                <a:gd name="T7" fmla="*/ 28 h 199"/>
                <a:gd name="T8" fmla="*/ 332 w 608"/>
                <a:gd name="T9" fmla="*/ 35 h 199"/>
                <a:gd name="T10" fmla="*/ 372 w 608"/>
                <a:gd name="T11" fmla="*/ 28 h 199"/>
                <a:gd name="T12" fmla="*/ 400 w 608"/>
                <a:gd name="T13" fmla="*/ 63 h 199"/>
                <a:gd name="T14" fmla="*/ 388 w 608"/>
                <a:gd name="T15" fmla="*/ 108 h 199"/>
                <a:gd name="T16" fmla="*/ 327 w 608"/>
                <a:gd name="T17" fmla="*/ 108 h 199"/>
                <a:gd name="T18" fmla="*/ 372 w 608"/>
                <a:gd name="T19" fmla="*/ 143 h 199"/>
                <a:gd name="T20" fmla="*/ 423 w 608"/>
                <a:gd name="T21" fmla="*/ 143 h 199"/>
                <a:gd name="T22" fmla="*/ 451 w 608"/>
                <a:gd name="T23" fmla="*/ 80 h 199"/>
                <a:gd name="T24" fmla="*/ 512 w 608"/>
                <a:gd name="T25" fmla="*/ 80 h 199"/>
                <a:gd name="T26" fmla="*/ 540 w 608"/>
                <a:gd name="T27" fmla="*/ 98 h 199"/>
                <a:gd name="T28" fmla="*/ 608 w 608"/>
                <a:gd name="T29" fmla="*/ 86 h 199"/>
                <a:gd name="T30" fmla="*/ 608 w 608"/>
                <a:gd name="T31" fmla="*/ 131 h 199"/>
                <a:gd name="T32" fmla="*/ 569 w 608"/>
                <a:gd name="T33" fmla="*/ 154 h 199"/>
                <a:gd name="T34" fmla="*/ 524 w 608"/>
                <a:gd name="T35" fmla="*/ 148 h 199"/>
                <a:gd name="T36" fmla="*/ 501 w 608"/>
                <a:gd name="T37" fmla="*/ 176 h 199"/>
                <a:gd name="T38" fmla="*/ 473 w 608"/>
                <a:gd name="T39" fmla="*/ 199 h 199"/>
                <a:gd name="T40" fmla="*/ 411 w 608"/>
                <a:gd name="T41" fmla="*/ 182 h 199"/>
                <a:gd name="T42" fmla="*/ 383 w 608"/>
                <a:gd name="T43" fmla="*/ 159 h 199"/>
                <a:gd name="T44" fmla="*/ 344 w 608"/>
                <a:gd name="T45" fmla="*/ 159 h 199"/>
                <a:gd name="T46" fmla="*/ 304 w 608"/>
                <a:gd name="T47" fmla="*/ 136 h 199"/>
                <a:gd name="T48" fmla="*/ 304 w 608"/>
                <a:gd name="T49" fmla="*/ 98 h 199"/>
                <a:gd name="T50" fmla="*/ 271 w 608"/>
                <a:gd name="T51" fmla="*/ 74 h 199"/>
                <a:gd name="T52" fmla="*/ 225 w 608"/>
                <a:gd name="T53" fmla="*/ 86 h 199"/>
                <a:gd name="T54" fmla="*/ 213 w 608"/>
                <a:gd name="T55" fmla="*/ 131 h 199"/>
                <a:gd name="T56" fmla="*/ 169 w 608"/>
                <a:gd name="T57" fmla="*/ 131 h 199"/>
                <a:gd name="T58" fmla="*/ 140 w 608"/>
                <a:gd name="T59" fmla="*/ 131 h 199"/>
                <a:gd name="T60" fmla="*/ 101 w 608"/>
                <a:gd name="T61" fmla="*/ 108 h 199"/>
                <a:gd name="T62" fmla="*/ 96 w 608"/>
                <a:gd name="T63" fmla="*/ 136 h 199"/>
                <a:gd name="T64" fmla="*/ 50 w 608"/>
                <a:gd name="T65" fmla="*/ 148 h 199"/>
                <a:gd name="T66" fmla="*/ 0 w 608"/>
                <a:gd name="T67" fmla="*/ 114 h 199"/>
                <a:gd name="T68" fmla="*/ 45 w 608"/>
                <a:gd name="T69" fmla="*/ 86 h 199"/>
                <a:gd name="T70" fmla="*/ 45 w 608"/>
                <a:gd name="T71" fmla="*/ 46 h 199"/>
                <a:gd name="T72" fmla="*/ 73 w 608"/>
                <a:gd name="T73" fmla="*/ 23 h 199"/>
                <a:gd name="T74" fmla="*/ 117 w 608"/>
                <a:gd name="T75" fmla="*/ 63 h 199"/>
                <a:gd name="T76" fmla="*/ 157 w 608"/>
                <a:gd name="T77" fmla="*/ 51 h 199"/>
                <a:gd name="T78" fmla="*/ 140 w 608"/>
                <a:gd name="T79" fmla="*/ 6 h 199"/>
                <a:gd name="T80" fmla="*/ 180 w 608"/>
                <a:gd name="T81" fmla="*/ 0 h 199"/>
                <a:gd name="T82" fmla="*/ 213 w 608"/>
                <a:gd name="T83" fmla="*/ 1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8" h="199">
                  <a:moveTo>
                    <a:pt x="213" y="12"/>
                  </a:moveTo>
                  <a:lnTo>
                    <a:pt x="259" y="0"/>
                  </a:lnTo>
                  <a:lnTo>
                    <a:pt x="299" y="0"/>
                  </a:lnTo>
                  <a:lnTo>
                    <a:pt x="299" y="28"/>
                  </a:lnTo>
                  <a:lnTo>
                    <a:pt x="332" y="35"/>
                  </a:lnTo>
                  <a:lnTo>
                    <a:pt x="372" y="28"/>
                  </a:lnTo>
                  <a:lnTo>
                    <a:pt x="400" y="63"/>
                  </a:lnTo>
                  <a:lnTo>
                    <a:pt x="388" y="108"/>
                  </a:lnTo>
                  <a:lnTo>
                    <a:pt x="327" y="108"/>
                  </a:lnTo>
                  <a:lnTo>
                    <a:pt x="372" y="143"/>
                  </a:lnTo>
                  <a:lnTo>
                    <a:pt x="423" y="143"/>
                  </a:lnTo>
                  <a:lnTo>
                    <a:pt x="451" y="80"/>
                  </a:lnTo>
                  <a:lnTo>
                    <a:pt x="512" y="80"/>
                  </a:lnTo>
                  <a:lnTo>
                    <a:pt x="540" y="98"/>
                  </a:lnTo>
                  <a:lnTo>
                    <a:pt x="608" y="86"/>
                  </a:lnTo>
                  <a:lnTo>
                    <a:pt x="608" y="131"/>
                  </a:lnTo>
                  <a:lnTo>
                    <a:pt x="569" y="154"/>
                  </a:lnTo>
                  <a:lnTo>
                    <a:pt x="524" y="148"/>
                  </a:lnTo>
                  <a:lnTo>
                    <a:pt x="501" y="176"/>
                  </a:lnTo>
                  <a:lnTo>
                    <a:pt x="473" y="199"/>
                  </a:lnTo>
                  <a:lnTo>
                    <a:pt x="411" y="182"/>
                  </a:lnTo>
                  <a:lnTo>
                    <a:pt x="383" y="159"/>
                  </a:lnTo>
                  <a:lnTo>
                    <a:pt x="344" y="159"/>
                  </a:lnTo>
                  <a:lnTo>
                    <a:pt x="304" y="136"/>
                  </a:lnTo>
                  <a:lnTo>
                    <a:pt x="304" y="98"/>
                  </a:lnTo>
                  <a:lnTo>
                    <a:pt x="271" y="74"/>
                  </a:lnTo>
                  <a:lnTo>
                    <a:pt x="225" y="86"/>
                  </a:lnTo>
                  <a:lnTo>
                    <a:pt x="213" y="131"/>
                  </a:lnTo>
                  <a:lnTo>
                    <a:pt x="169" y="131"/>
                  </a:lnTo>
                  <a:lnTo>
                    <a:pt x="140" y="131"/>
                  </a:lnTo>
                  <a:lnTo>
                    <a:pt x="101" y="108"/>
                  </a:lnTo>
                  <a:lnTo>
                    <a:pt x="96" y="136"/>
                  </a:lnTo>
                  <a:lnTo>
                    <a:pt x="50" y="148"/>
                  </a:lnTo>
                  <a:lnTo>
                    <a:pt x="0" y="114"/>
                  </a:lnTo>
                  <a:lnTo>
                    <a:pt x="45" y="86"/>
                  </a:lnTo>
                  <a:lnTo>
                    <a:pt x="45" y="46"/>
                  </a:lnTo>
                  <a:lnTo>
                    <a:pt x="73" y="23"/>
                  </a:lnTo>
                  <a:lnTo>
                    <a:pt x="117" y="63"/>
                  </a:lnTo>
                  <a:lnTo>
                    <a:pt x="157" y="51"/>
                  </a:lnTo>
                  <a:lnTo>
                    <a:pt x="140" y="6"/>
                  </a:lnTo>
                  <a:lnTo>
                    <a:pt x="180" y="0"/>
                  </a:lnTo>
                  <a:lnTo>
                    <a:pt x="213" y="12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5" name="Freeform 49"/>
            <p:cNvSpPr>
              <a:spLocks/>
            </p:cNvSpPr>
            <p:nvPr/>
          </p:nvSpPr>
          <p:spPr bwMode="auto">
            <a:xfrm>
              <a:off x="1362870" y="5989109"/>
              <a:ext cx="546100" cy="152400"/>
            </a:xfrm>
            <a:custGeom>
              <a:avLst/>
              <a:gdLst>
                <a:gd name="T0" fmla="*/ 283 w 344"/>
                <a:gd name="T1" fmla="*/ 56 h 96"/>
                <a:gd name="T2" fmla="*/ 283 w 344"/>
                <a:gd name="T3" fmla="*/ 10 h 96"/>
                <a:gd name="T4" fmla="*/ 237 w 344"/>
                <a:gd name="T5" fmla="*/ 10 h 96"/>
                <a:gd name="T6" fmla="*/ 225 w 344"/>
                <a:gd name="T7" fmla="*/ 45 h 96"/>
                <a:gd name="T8" fmla="*/ 209 w 344"/>
                <a:gd name="T9" fmla="*/ 5 h 96"/>
                <a:gd name="T10" fmla="*/ 159 w 344"/>
                <a:gd name="T11" fmla="*/ 0 h 96"/>
                <a:gd name="T12" fmla="*/ 147 w 344"/>
                <a:gd name="T13" fmla="*/ 45 h 96"/>
                <a:gd name="T14" fmla="*/ 113 w 344"/>
                <a:gd name="T15" fmla="*/ 16 h 96"/>
                <a:gd name="T16" fmla="*/ 73 w 344"/>
                <a:gd name="T17" fmla="*/ 16 h 96"/>
                <a:gd name="T18" fmla="*/ 57 w 344"/>
                <a:gd name="T19" fmla="*/ 50 h 96"/>
                <a:gd name="T20" fmla="*/ 0 w 344"/>
                <a:gd name="T21" fmla="*/ 40 h 96"/>
                <a:gd name="T22" fmla="*/ 131 w 344"/>
                <a:gd name="T23" fmla="*/ 78 h 96"/>
                <a:gd name="T24" fmla="*/ 169 w 344"/>
                <a:gd name="T25" fmla="*/ 90 h 96"/>
                <a:gd name="T26" fmla="*/ 243 w 344"/>
                <a:gd name="T27" fmla="*/ 85 h 96"/>
                <a:gd name="T28" fmla="*/ 288 w 344"/>
                <a:gd name="T29" fmla="*/ 96 h 96"/>
                <a:gd name="T30" fmla="*/ 344 w 344"/>
                <a:gd name="T31" fmla="*/ 73 h 96"/>
                <a:gd name="T32" fmla="*/ 283 w 344"/>
                <a:gd name="T33" fmla="*/ 5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4" h="96">
                  <a:moveTo>
                    <a:pt x="283" y="56"/>
                  </a:moveTo>
                  <a:lnTo>
                    <a:pt x="283" y="10"/>
                  </a:lnTo>
                  <a:lnTo>
                    <a:pt x="237" y="10"/>
                  </a:lnTo>
                  <a:lnTo>
                    <a:pt x="225" y="45"/>
                  </a:lnTo>
                  <a:lnTo>
                    <a:pt x="209" y="5"/>
                  </a:lnTo>
                  <a:lnTo>
                    <a:pt x="159" y="0"/>
                  </a:lnTo>
                  <a:lnTo>
                    <a:pt x="147" y="45"/>
                  </a:lnTo>
                  <a:lnTo>
                    <a:pt x="113" y="16"/>
                  </a:lnTo>
                  <a:lnTo>
                    <a:pt x="73" y="16"/>
                  </a:lnTo>
                  <a:lnTo>
                    <a:pt x="57" y="50"/>
                  </a:lnTo>
                  <a:lnTo>
                    <a:pt x="0" y="40"/>
                  </a:lnTo>
                  <a:lnTo>
                    <a:pt x="131" y="78"/>
                  </a:lnTo>
                  <a:lnTo>
                    <a:pt x="169" y="90"/>
                  </a:lnTo>
                  <a:lnTo>
                    <a:pt x="243" y="85"/>
                  </a:lnTo>
                  <a:lnTo>
                    <a:pt x="288" y="96"/>
                  </a:lnTo>
                  <a:lnTo>
                    <a:pt x="344" y="73"/>
                  </a:lnTo>
                  <a:lnTo>
                    <a:pt x="283" y="56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6" name="Freeform 50"/>
            <p:cNvSpPr>
              <a:spLocks/>
            </p:cNvSpPr>
            <p:nvPr/>
          </p:nvSpPr>
          <p:spPr bwMode="auto">
            <a:xfrm>
              <a:off x="3286920" y="6041496"/>
              <a:ext cx="447675" cy="207962"/>
            </a:xfrm>
            <a:custGeom>
              <a:avLst/>
              <a:gdLst>
                <a:gd name="T0" fmla="*/ 282 w 282"/>
                <a:gd name="T1" fmla="*/ 45 h 131"/>
                <a:gd name="T2" fmla="*/ 243 w 282"/>
                <a:gd name="T3" fmla="*/ 40 h 131"/>
                <a:gd name="T4" fmla="*/ 221 w 282"/>
                <a:gd name="T5" fmla="*/ 0 h 131"/>
                <a:gd name="T6" fmla="*/ 175 w 282"/>
                <a:gd name="T7" fmla="*/ 0 h 131"/>
                <a:gd name="T8" fmla="*/ 170 w 282"/>
                <a:gd name="T9" fmla="*/ 29 h 131"/>
                <a:gd name="T10" fmla="*/ 142 w 282"/>
                <a:gd name="T11" fmla="*/ 29 h 131"/>
                <a:gd name="T12" fmla="*/ 109 w 282"/>
                <a:gd name="T13" fmla="*/ 29 h 131"/>
                <a:gd name="T14" fmla="*/ 62 w 282"/>
                <a:gd name="T15" fmla="*/ 45 h 131"/>
                <a:gd name="T16" fmla="*/ 62 w 282"/>
                <a:gd name="T17" fmla="*/ 97 h 131"/>
                <a:gd name="T18" fmla="*/ 0 w 282"/>
                <a:gd name="T19" fmla="*/ 131 h 131"/>
                <a:gd name="T20" fmla="*/ 81 w 282"/>
                <a:gd name="T21" fmla="*/ 131 h 131"/>
                <a:gd name="T22" fmla="*/ 158 w 282"/>
                <a:gd name="T23" fmla="*/ 68 h 131"/>
                <a:gd name="T24" fmla="*/ 214 w 282"/>
                <a:gd name="T25" fmla="*/ 63 h 131"/>
                <a:gd name="T26" fmla="*/ 282 w 282"/>
                <a:gd name="T27" fmla="*/ 4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2" h="131">
                  <a:moveTo>
                    <a:pt x="282" y="45"/>
                  </a:moveTo>
                  <a:lnTo>
                    <a:pt x="243" y="40"/>
                  </a:lnTo>
                  <a:lnTo>
                    <a:pt x="221" y="0"/>
                  </a:lnTo>
                  <a:lnTo>
                    <a:pt x="175" y="0"/>
                  </a:lnTo>
                  <a:lnTo>
                    <a:pt x="170" y="29"/>
                  </a:lnTo>
                  <a:lnTo>
                    <a:pt x="142" y="29"/>
                  </a:lnTo>
                  <a:lnTo>
                    <a:pt x="109" y="29"/>
                  </a:lnTo>
                  <a:lnTo>
                    <a:pt x="62" y="45"/>
                  </a:lnTo>
                  <a:lnTo>
                    <a:pt x="62" y="97"/>
                  </a:lnTo>
                  <a:lnTo>
                    <a:pt x="0" y="131"/>
                  </a:lnTo>
                  <a:lnTo>
                    <a:pt x="81" y="131"/>
                  </a:lnTo>
                  <a:lnTo>
                    <a:pt x="158" y="68"/>
                  </a:lnTo>
                  <a:lnTo>
                    <a:pt x="214" y="63"/>
                  </a:lnTo>
                  <a:lnTo>
                    <a:pt x="282" y="45"/>
                  </a:lnTo>
                  <a:close/>
                </a:path>
              </a:pathLst>
            </a:custGeom>
            <a:solidFill>
              <a:srgbClr val="B2AF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7" name="Freeform 51"/>
            <p:cNvSpPr>
              <a:spLocks/>
            </p:cNvSpPr>
            <p:nvPr/>
          </p:nvSpPr>
          <p:spPr bwMode="auto">
            <a:xfrm>
              <a:off x="3242470" y="6060546"/>
              <a:ext cx="366712" cy="198437"/>
            </a:xfrm>
            <a:custGeom>
              <a:avLst/>
              <a:gdLst>
                <a:gd name="T0" fmla="*/ 125 w 231"/>
                <a:gd name="T1" fmla="*/ 17 h 125"/>
                <a:gd name="T2" fmla="*/ 74 w 231"/>
                <a:gd name="T3" fmla="*/ 23 h 125"/>
                <a:gd name="T4" fmla="*/ 67 w 231"/>
                <a:gd name="T5" fmla="*/ 63 h 125"/>
                <a:gd name="T6" fmla="*/ 62 w 231"/>
                <a:gd name="T7" fmla="*/ 103 h 125"/>
                <a:gd name="T8" fmla="*/ 0 w 231"/>
                <a:gd name="T9" fmla="*/ 125 h 125"/>
                <a:gd name="T10" fmla="*/ 102 w 231"/>
                <a:gd name="T11" fmla="*/ 113 h 125"/>
                <a:gd name="T12" fmla="*/ 118 w 231"/>
                <a:gd name="T13" fmla="*/ 45 h 125"/>
                <a:gd name="T14" fmla="*/ 153 w 231"/>
                <a:gd name="T15" fmla="*/ 45 h 125"/>
                <a:gd name="T16" fmla="*/ 231 w 231"/>
                <a:gd name="T17" fmla="*/ 0 h 125"/>
                <a:gd name="T18" fmla="*/ 158 w 231"/>
                <a:gd name="T19" fmla="*/ 23 h 125"/>
                <a:gd name="T20" fmla="*/ 125 w 231"/>
                <a:gd name="T21" fmla="*/ 1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1" h="125">
                  <a:moveTo>
                    <a:pt x="125" y="17"/>
                  </a:moveTo>
                  <a:lnTo>
                    <a:pt x="74" y="23"/>
                  </a:lnTo>
                  <a:lnTo>
                    <a:pt x="67" y="63"/>
                  </a:lnTo>
                  <a:lnTo>
                    <a:pt x="62" y="103"/>
                  </a:lnTo>
                  <a:lnTo>
                    <a:pt x="0" y="125"/>
                  </a:lnTo>
                  <a:lnTo>
                    <a:pt x="102" y="113"/>
                  </a:lnTo>
                  <a:lnTo>
                    <a:pt x="118" y="45"/>
                  </a:lnTo>
                  <a:lnTo>
                    <a:pt x="153" y="45"/>
                  </a:lnTo>
                  <a:lnTo>
                    <a:pt x="231" y="0"/>
                  </a:lnTo>
                  <a:lnTo>
                    <a:pt x="158" y="23"/>
                  </a:lnTo>
                  <a:lnTo>
                    <a:pt x="125" y="17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8" name="Freeform 52"/>
            <p:cNvSpPr>
              <a:spLocks/>
            </p:cNvSpPr>
            <p:nvPr/>
          </p:nvSpPr>
          <p:spPr bwMode="auto">
            <a:xfrm>
              <a:off x="2509045" y="5989109"/>
              <a:ext cx="204787" cy="142875"/>
            </a:xfrm>
            <a:custGeom>
              <a:avLst/>
              <a:gdLst>
                <a:gd name="T0" fmla="*/ 129 w 129"/>
                <a:gd name="T1" fmla="*/ 45 h 90"/>
                <a:gd name="T2" fmla="*/ 90 w 129"/>
                <a:gd name="T3" fmla="*/ 0 h 90"/>
                <a:gd name="T4" fmla="*/ 40 w 129"/>
                <a:gd name="T5" fmla="*/ 28 h 90"/>
                <a:gd name="T6" fmla="*/ 28 w 129"/>
                <a:gd name="T7" fmla="*/ 73 h 90"/>
                <a:gd name="T8" fmla="*/ 0 w 129"/>
                <a:gd name="T9" fmla="*/ 73 h 90"/>
                <a:gd name="T10" fmla="*/ 56 w 129"/>
                <a:gd name="T11" fmla="*/ 90 h 90"/>
                <a:gd name="T12" fmla="*/ 129 w 129"/>
                <a:gd name="T13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90">
                  <a:moveTo>
                    <a:pt x="129" y="45"/>
                  </a:moveTo>
                  <a:lnTo>
                    <a:pt x="90" y="0"/>
                  </a:lnTo>
                  <a:lnTo>
                    <a:pt x="40" y="28"/>
                  </a:lnTo>
                  <a:lnTo>
                    <a:pt x="28" y="73"/>
                  </a:lnTo>
                  <a:lnTo>
                    <a:pt x="0" y="73"/>
                  </a:lnTo>
                  <a:lnTo>
                    <a:pt x="56" y="90"/>
                  </a:lnTo>
                  <a:lnTo>
                    <a:pt x="129" y="45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59" name="Freeform 53"/>
            <p:cNvSpPr>
              <a:spLocks/>
            </p:cNvSpPr>
            <p:nvPr/>
          </p:nvSpPr>
          <p:spPr bwMode="auto">
            <a:xfrm>
              <a:off x="2794795" y="6104996"/>
              <a:ext cx="1173162" cy="361950"/>
            </a:xfrm>
            <a:custGeom>
              <a:avLst/>
              <a:gdLst>
                <a:gd name="T0" fmla="*/ 50 w 739"/>
                <a:gd name="T1" fmla="*/ 12 h 228"/>
                <a:gd name="T2" fmla="*/ 118 w 739"/>
                <a:gd name="T3" fmla="*/ 45 h 228"/>
                <a:gd name="T4" fmla="*/ 214 w 739"/>
                <a:gd name="T5" fmla="*/ 108 h 228"/>
                <a:gd name="T6" fmla="*/ 321 w 739"/>
                <a:gd name="T7" fmla="*/ 148 h 228"/>
                <a:gd name="T8" fmla="*/ 400 w 739"/>
                <a:gd name="T9" fmla="*/ 160 h 228"/>
                <a:gd name="T10" fmla="*/ 559 w 739"/>
                <a:gd name="T11" fmla="*/ 160 h 228"/>
                <a:gd name="T12" fmla="*/ 739 w 739"/>
                <a:gd name="T13" fmla="*/ 160 h 228"/>
                <a:gd name="T14" fmla="*/ 541 w 739"/>
                <a:gd name="T15" fmla="*/ 183 h 228"/>
                <a:gd name="T16" fmla="*/ 423 w 739"/>
                <a:gd name="T17" fmla="*/ 183 h 228"/>
                <a:gd name="T18" fmla="*/ 333 w 739"/>
                <a:gd name="T19" fmla="*/ 165 h 228"/>
                <a:gd name="T20" fmla="*/ 395 w 739"/>
                <a:gd name="T21" fmla="*/ 205 h 228"/>
                <a:gd name="T22" fmla="*/ 491 w 739"/>
                <a:gd name="T23" fmla="*/ 228 h 228"/>
                <a:gd name="T24" fmla="*/ 379 w 739"/>
                <a:gd name="T25" fmla="*/ 228 h 228"/>
                <a:gd name="T26" fmla="*/ 209 w 739"/>
                <a:gd name="T27" fmla="*/ 188 h 228"/>
                <a:gd name="T28" fmla="*/ 102 w 739"/>
                <a:gd name="T29" fmla="*/ 125 h 228"/>
                <a:gd name="T30" fmla="*/ 181 w 739"/>
                <a:gd name="T31" fmla="*/ 153 h 228"/>
                <a:gd name="T32" fmla="*/ 158 w 739"/>
                <a:gd name="T33" fmla="*/ 113 h 228"/>
                <a:gd name="T34" fmla="*/ 45 w 739"/>
                <a:gd name="T35" fmla="*/ 68 h 228"/>
                <a:gd name="T36" fmla="*/ 0 w 739"/>
                <a:gd name="T37" fmla="*/ 0 h 228"/>
                <a:gd name="T38" fmla="*/ 50 w 739"/>
                <a:gd name="T39" fmla="*/ 12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39" h="228">
                  <a:moveTo>
                    <a:pt x="50" y="12"/>
                  </a:moveTo>
                  <a:lnTo>
                    <a:pt x="118" y="45"/>
                  </a:lnTo>
                  <a:lnTo>
                    <a:pt x="214" y="108"/>
                  </a:lnTo>
                  <a:lnTo>
                    <a:pt x="321" y="148"/>
                  </a:lnTo>
                  <a:lnTo>
                    <a:pt x="400" y="160"/>
                  </a:lnTo>
                  <a:lnTo>
                    <a:pt x="559" y="160"/>
                  </a:lnTo>
                  <a:lnTo>
                    <a:pt x="739" y="160"/>
                  </a:lnTo>
                  <a:lnTo>
                    <a:pt x="541" y="183"/>
                  </a:lnTo>
                  <a:lnTo>
                    <a:pt x="423" y="183"/>
                  </a:lnTo>
                  <a:lnTo>
                    <a:pt x="333" y="165"/>
                  </a:lnTo>
                  <a:lnTo>
                    <a:pt x="395" y="205"/>
                  </a:lnTo>
                  <a:lnTo>
                    <a:pt x="491" y="228"/>
                  </a:lnTo>
                  <a:lnTo>
                    <a:pt x="379" y="228"/>
                  </a:lnTo>
                  <a:lnTo>
                    <a:pt x="209" y="188"/>
                  </a:lnTo>
                  <a:lnTo>
                    <a:pt x="102" y="125"/>
                  </a:lnTo>
                  <a:lnTo>
                    <a:pt x="181" y="153"/>
                  </a:lnTo>
                  <a:lnTo>
                    <a:pt x="158" y="113"/>
                  </a:lnTo>
                  <a:lnTo>
                    <a:pt x="45" y="68"/>
                  </a:lnTo>
                  <a:lnTo>
                    <a:pt x="0" y="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0" name="Freeform 54"/>
            <p:cNvSpPr>
              <a:spLocks/>
            </p:cNvSpPr>
            <p:nvPr/>
          </p:nvSpPr>
          <p:spPr bwMode="auto">
            <a:xfrm>
              <a:off x="3280570" y="6231996"/>
              <a:ext cx="690562" cy="71437"/>
            </a:xfrm>
            <a:custGeom>
              <a:avLst/>
              <a:gdLst>
                <a:gd name="T0" fmla="*/ 0 w 435"/>
                <a:gd name="T1" fmla="*/ 11 h 45"/>
                <a:gd name="T2" fmla="*/ 78 w 435"/>
                <a:gd name="T3" fmla="*/ 17 h 45"/>
                <a:gd name="T4" fmla="*/ 157 w 435"/>
                <a:gd name="T5" fmla="*/ 17 h 45"/>
                <a:gd name="T6" fmla="*/ 435 w 435"/>
                <a:gd name="T7" fmla="*/ 0 h 45"/>
                <a:gd name="T8" fmla="*/ 435 w 435"/>
                <a:gd name="T9" fmla="*/ 40 h 45"/>
                <a:gd name="T10" fmla="*/ 225 w 435"/>
                <a:gd name="T11" fmla="*/ 45 h 45"/>
                <a:gd name="T12" fmla="*/ 106 w 435"/>
                <a:gd name="T13" fmla="*/ 45 h 45"/>
                <a:gd name="T14" fmla="*/ 0 w 435"/>
                <a:gd name="T15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5" h="45">
                  <a:moveTo>
                    <a:pt x="0" y="11"/>
                  </a:moveTo>
                  <a:lnTo>
                    <a:pt x="78" y="17"/>
                  </a:lnTo>
                  <a:lnTo>
                    <a:pt x="157" y="17"/>
                  </a:lnTo>
                  <a:lnTo>
                    <a:pt x="435" y="0"/>
                  </a:lnTo>
                  <a:lnTo>
                    <a:pt x="435" y="40"/>
                  </a:lnTo>
                  <a:lnTo>
                    <a:pt x="225" y="45"/>
                  </a:lnTo>
                  <a:lnTo>
                    <a:pt x="106" y="4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033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1" name="Freeform 55"/>
            <p:cNvSpPr>
              <a:spLocks/>
            </p:cNvSpPr>
            <p:nvPr/>
          </p:nvSpPr>
          <p:spPr bwMode="auto">
            <a:xfrm>
              <a:off x="1345408" y="6411384"/>
              <a:ext cx="1681162" cy="119062"/>
            </a:xfrm>
            <a:custGeom>
              <a:avLst/>
              <a:gdLst>
                <a:gd name="T0" fmla="*/ 1059 w 1059"/>
                <a:gd name="T1" fmla="*/ 63 h 75"/>
                <a:gd name="T2" fmla="*/ 1021 w 1059"/>
                <a:gd name="T3" fmla="*/ 28 h 75"/>
                <a:gd name="T4" fmla="*/ 975 w 1059"/>
                <a:gd name="T5" fmla="*/ 28 h 75"/>
                <a:gd name="T6" fmla="*/ 930 w 1059"/>
                <a:gd name="T7" fmla="*/ 46 h 75"/>
                <a:gd name="T8" fmla="*/ 897 w 1059"/>
                <a:gd name="T9" fmla="*/ 52 h 75"/>
                <a:gd name="T10" fmla="*/ 891 w 1059"/>
                <a:gd name="T11" fmla="*/ 0 h 75"/>
                <a:gd name="T12" fmla="*/ 823 w 1059"/>
                <a:gd name="T13" fmla="*/ 0 h 75"/>
                <a:gd name="T14" fmla="*/ 778 w 1059"/>
                <a:gd name="T15" fmla="*/ 23 h 75"/>
                <a:gd name="T16" fmla="*/ 717 w 1059"/>
                <a:gd name="T17" fmla="*/ 40 h 75"/>
                <a:gd name="T18" fmla="*/ 614 w 1059"/>
                <a:gd name="T19" fmla="*/ 40 h 75"/>
                <a:gd name="T20" fmla="*/ 512 w 1059"/>
                <a:gd name="T21" fmla="*/ 63 h 75"/>
                <a:gd name="T22" fmla="*/ 446 w 1059"/>
                <a:gd name="T23" fmla="*/ 63 h 75"/>
                <a:gd name="T24" fmla="*/ 446 w 1059"/>
                <a:gd name="T25" fmla="*/ 18 h 75"/>
                <a:gd name="T26" fmla="*/ 418 w 1059"/>
                <a:gd name="T27" fmla="*/ 28 h 75"/>
                <a:gd name="T28" fmla="*/ 406 w 1059"/>
                <a:gd name="T29" fmla="*/ 58 h 75"/>
                <a:gd name="T30" fmla="*/ 294 w 1059"/>
                <a:gd name="T31" fmla="*/ 58 h 75"/>
                <a:gd name="T32" fmla="*/ 282 w 1059"/>
                <a:gd name="T33" fmla="*/ 23 h 75"/>
                <a:gd name="T34" fmla="*/ 243 w 1059"/>
                <a:gd name="T35" fmla="*/ 35 h 75"/>
                <a:gd name="T36" fmla="*/ 170 w 1059"/>
                <a:gd name="T37" fmla="*/ 40 h 75"/>
                <a:gd name="T38" fmla="*/ 119 w 1059"/>
                <a:gd name="T39" fmla="*/ 40 h 75"/>
                <a:gd name="T40" fmla="*/ 0 w 1059"/>
                <a:gd name="T41" fmla="*/ 63 h 75"/>
                <a:gd name="T42" fmla="*/ 276 w 1059"/>
                <a:gd name="T43" fmla="*/ 75 h 75"/>
                <a:gd name="T44" fmla="*/ 1059 w 1059"/>
                <a:gd name="T45" fmla="*/ 63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9" h="75">
                  <a:moveTo>
                    <a:pt x="1059" y="63"/>
                  </a:moveTo>
                  <a:lnTo>
                    <a:pt x="1021" y="28"/>
                  </a:lnTo>
                  <a:lnTo>
                    <a:pt x="975" y="28"/>
                  </a:lnTo>
                  <a:lnTo>
                    <a:pt x="930" y="46"/>
                  </a:lnTo>
                  <a:lnTo>
                    <a:pt x="897" y="52"/>
                  </a:lnTo>
                  <a:lnTo>
                    <a:pt x="891" y="0"/>
                  </a:lnTo>
                  <a:lnTo>
                    <a:pt x="823" y="0"/>
                  </a:lnTo>
                  <a:lnTo>
                    <a:pt x="778" y="23"/>
                  </a:lnTo>
                  <a:lnTo>
                    <a:pt x="717" y="40"/>
                  </a:lnTo>
                  <a:lnTo>
                    <a:pt x="614" y="40"/>
                  </a:lnTo>
                  <a:lnTo>
                    <a:pt x="512" y="63"/>
                  </a:lnTo>
                  <a:lnTo>
                    <a:pt x="446" y="63"/>
                  </a:lnTo>
                  <a:lnTo>
                    <a:pt x="446" y="18"/>
                  </a:lnTo>
                  <a:lnTo>
                    <a:pt x="418" y="28"/>
                  </a:lnTo>
                  <a:lnTo>
                    <a:pt x="406" y="58"/>
                  </a:lnTo>
                  <a:lnTo>
                    <a:pt x="294" y="58"/>
                  </a:lnTo>
                  <a:lnTo>
                    <a:pt x="282" y="23"/>
                  </a:lnTo>
                  <a:lnTo>
                    <a:pt x="243" y="35"/>
                  </a:lnTo>
                  <a:lnTo>
                    <a:pt x="170" y="40"/>
                  </a:lnTo>
                  <a:lnTo>
                    <a:pt x="119" y="40"/>
                  </a:lnTo>
                  <a:lnTo>
                    <a:pt x="0" y="63"/>
                  </a:lnTo>
                  <a:lnTo>
                    <a:pt x="276" y="75"/>
                  </a:lnTo>
                  <a:lnTo>
                    <a:pt x="1059" y="6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2" name="Freeform 56"/>
            <p:cNvSpPr>
              <a:spLocks/>
            </p:cNvSpPr>
            <p:nvPr/>
          </p:nvSpPr>
          <p:spPr bwMode="auto">
            <a:xfrm>
              <a:off x="513558" y="6403446"/>
              <a:ext cx="812800" cy="115887"/>
            </a:xfrm>
            <a:custGeom>
              <a:avLst/>
              <a:gdLst>
                <a:gd name="T0" fmla="*/ 84 w 512"/>
                <a:gd name="T1" fmla="*/ 23 h 73"/>
                <a:gd name="T2" fmla="*/ 157 w 512"/>
                <a:gd name="T3" fmla="*/ 17 h 73"/>
                <a:gd name="T4" fmla="*/ 208 w 512"/>
                <a:gd name="T5" fmla="*/ 28 h 73"/>
                <a:gd name="T6" fmla="*/ 243 w 512"/>
                <a:gd name="T7" fmla="*/ 63 h 73"/>
                <a:gd name="T8" fmla="*/ 327 w 512"/>
                <a:gd name="T9" fmla="*/ 63 h 73"/>
                <a:gd name="T10" fmla="*/ 372 w 512"/>
                <a:gd name="T11" fmla="*/ 17 h 73"/>
                <a:gd name="T12" fmla="*/ 418 w 512"/>
                <a:gd name="T13" fmla="*/ 23 h 73"/>
                <a:gd name="T14" fmla="*/ 439 w 512"/>
                <a:gd name="T15" fmla="*/ 63 h 73"/>
                <a:gd name="T16" fmla="*/ 474 w 512"/>
                <a:gd name="T17" fmla="*/ 5 h 73"/>
                <a:gd name="T18" fmla="*/ 512 w 512"/>
                <a:gd name="T19" fmla="*/ 40 h 73"/>
                <a:gd name="T20" fmla="*/ 512 w 512"/>
                <a:gd name="T21" fmla="*/ 73 h 73"/>
                <a:gd name="T22" fmla="*/ 96 w 512"/>
                <a:gd name="T23" fmla="*/ 73 h 73"/>
                <a:gd name="T24" fmla="*/ 33 w 512"/>
                <a:gd name="T25" fmla="*/ 68 h 73"/>
                <a:gd name="T26" fmla="*/ 0 w 512"/>
                <a:gd name="T27" fmla="*/ 0 h 73"/>
                <a:gd name="T28" fmla="*/ 84 w 512"/>
                <a:gd name="T29" fmla="*/ 2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2" h="73">
                  <a:moveTo>
                    <a:pt x="84" y="23"/>
                  </a:moveTo>
                  <a:lnTo>
                    <a:pt x="157" y="17"/>
                  </a:lnTo>
                  <a:lnTo>
                    <a:pt x="208" y="28"/>
                  </a:lnTo>
                  <a:lnTo>
                    <a:pt x="243" y="63"/>
                  </a:lnTo>
                  <a:lnTo>
                    <a:pt x="327" y="63"/>
                  </a:lnTo>
                  <a:lnTo>
                    <a:pt x="372" y="17"/>
                  </a:lnTo>
                  <a:lnTo>
                    <a:pt x="418" y="23"/>
                  </a:lnTo>
                  <a:lnTo>
                    <a:pt x="439" y="63"/>
                  </a:lnTo>
                  <a:lnTo>
                    <a:pt x="474" y="5"/>
                  </a:lnTo>
                  <a:lnTo>
                    <a:pt x="512" y="40"/>
                  </a:lnTo>
                  <a:lnTo>
                    <a:pt x="512" y="73"/>
                  </a:lnTo>
                  <a:lnTo>
                    <a:pt x="96" y="73"/>
                  </a:lnTo>
                  <a:lnTo>
                    <a:pt x="33" y="68"/>
                  </a:lnTo>
                  <a:lnTo>
                    <a:pt x="0" y="0"/>
                  </a:lnTo>
                  <a:lnTo>
                    <a:pt x="84" y="23"/>
                  </a:lnTo>
                  <a:close/>
                </a:path>
              </a:pathLst>
            </a:custGeom>
            <a:solidFill>
              <a:srgbClr val="4C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3" name="Freeform 57"/>
            <p:cNvSpPr>
              <a:spLocks/>
            </p:cNvSpPr>
            <p:nvPr/>
          </p:nvSpPr>
          <p:spPr bwMode="auto">
            <a:xfrm>
              <a:off x="3410745" y="5952596"/>
              <a:ext cx="26987" cy="39687"/>
            </a:xfrm>
            <a:custGeom>
              <a:avLst/>
              <a:gdLst>
                <a:gd name="T0" fmla="*/ 8 w 17"/>
                <a:gd name="T1" fmla="*/ 0 h 25"/>
                <a:gd name="T2" fmla="*/ 12 w 17"/>
                <a:gd name="T3" fmla="*/ 1 h 25"/>
                <a:gd name="T4" fmla="*/ 15 w 17"/>
                <a:gd name="T5" fmla="*/ 4 h 25"/>
                <a:gd name="T6" fmla="*/ 16 w 17"/>
                <a:gd name="T7" fmla="*/ 8 h 25"/>
                <a:gd name="T8" fmla="*/ 17 w 17"/>
                <a:gd name="T9" fmla="*/ 13 h 25"/>
                <a:gd name="T10" fmla="*/ 16 w 17"/>
                <a:gd name="T11" fmla="*/ 19 h 25"/>
                <a:gd name="T12" fmla="*/ 15 w 17"/>
                <a:gd name="T13" fmla="*/ 21 h 25"/>
                <a:gd name="T14" fmla="*/ 12 w 17"/>
                <a:gd name="T15" fmla="*/ 24 h 25"/>
                <a:gd name="T16" fmla="*/ 8 w 17"/>
                <a:gd name="T17" fmla="*/ 25 h 25"/>
                <a:gd name="T18" fmla="*/ 5 w 17"/>
                <a:gd name="T19" fmla="*/ 24 h 25"/>
                <a:gd name="T20" fmla="*/ 3 w 17"/>
                <a:gd name="T21" fmla="*/ 21 h 25"/>
                <a:gd name="T22" fmla="*/ 1 w 17"/>
                <a:gd name="T23" fmla="*/ 19 h 25"/>
                <a:gd name="T24" fmla="*/ 0 w 17"/>
                <a:gd name="T25" fmla="*/ 13 h 25"/>
                <a:gd name="T26" fmla="*/ 1 w 17"/>
                <a:gd name="T27" fmla="*/ 8 h 25"/>
                <a:gd name="T28" fmla="*/ 3 w 17"/>
                <a:gd name="T29" fmla="*/ 4 h 25"/>
                <a:gd name="T30" fmla="*/ 5 w 17"/>
                <a:gd name="T31" fmla="*/ 1 h 25"/>
                <a:gd name="T32" fmla="*/ 8 w 17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" h="25">
                  <a:moveTo>
                    <a:pt x="8" y="0"/>
                  </a:moveTo>
                  <a:lnTo>
                    <a:pt x="12" y="1"/>
                  </a:lnTo>
                  <a:lnTo>
                    <a:pt x="15" y="4"/>
                  </a:lnTo>
                  <a:lnTo>
                    <a:pt x="16" y="8"/>
                  </a:lnTo>
                  <a:lnTo>
                    <a:pt x="17" y="13"/>
                  </a:lnTo>
                  <a:lnTo>
                    <a:pt x="16" y="19"/>
                  </a:lnTo>
                  <a:lnTo>
                    <a:pt x="15" y="21"/>
                  </a:lnTo>
                  <a:lnTo>
                    <a:pt x="12" y="24"/>
                  </a:lnTo>
                  <a:lnTo>
                    <a:pt x="8" y="25"/>
                  </a:lnTo>
                  <a:lnTo>
                    <a:pt x="5" y="24"/>
                  </a:lnTo>
                  <a:lnTo>
                    <a:pt x="3" y="21"/>
                  </a:lnTo>
                  <a:lnTo>
                    <a:pt x="1" y="19"/>
                  </a:lnTo>
                  <a:lnTo>
                    <a:pt x="0" y="13"/>
                  </a:lnTo>
                  <a:lnTo>
                    <a:pt x="1" y="8"/>
                  </a:lnTo>
                  <a:lnTo>
                    <a:pt x="3" y="4"/>
                  </a:lnTo>
                  <a:lnTo>
                    <a:pt x="5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4" name="Freeform 58"/>
            <p:cNvSpPr>
              <a:spLocks/>
            </p:cNvSpPr>
            <p:nvPr/>
          </p:nvSpPr>
          <p:spPr bwMode="auto">
            <a:xfrm>
              <a:off x="2734470" y="5982759"/>
              <a:ext cx="19050" cy="26987"/>
            </a:xfrm>
            <a:custGeom>
              <a:avLst/>
              <a:gdLst>
                <a:gd name="T0" fmla="*/ 7 w 12"/>
                <a:gd name="T1" fmla="*/ 0 h 17"/>
                <a:gd name="T2" fmla="*/ 10 w 12"/>
                <a:gd name="T3" fmla="*/ 1 h 17"/>
                <a:gd name="T4" fmla="*/ 11 w 12"/>
                <a:gd name="T5" fmla="*/ 2 h 17"/>
                <a:gd name="T6" fmla="*/ 12 w 12"/>
                <a:gd name="T7" fmla="*/ 5 h 17"/>
                <a:gd name="T8" fmla="*/ 12 w 12"/>
                <a:gd name="T9" fmla="*/ 8 h 17"/>
                <a:gd name="T10" fmla="*/ 12 w 12"/>
                <a:gd name="T11" fmla="*/ 12 h 17"/>
                <a:gd name="T12" fmla="*/ 11 w 12"/>
                <a:gd name="T13" fmla="*/ 14 h 17"/>
                <a:gd name="T14" fmla="*/ 10 w 12"/>
                <a:gd name="T15" fmla="*/ 16 h 17"/>
                <a:gd name="T16" fmla="*/ 7 w 12"/>
                <a:gd name="T17" fmla="*/ 17 h 17"/>
                <a:gd name="T18" fmla="*/ 4 w 12"/>
                <a:gd name="T19" fmla="*/ 16 h 17"/>
                <a:gd name="T20" fmla="*/ 2 w 12"/>
                <a:gd name="T21" fmla="*/ 14 h 17"/>
                <a:gd name="T22" fmla="*/ 0 w 12"/>
                <a:gd name="T23" fmla="*/ 12 h 17"/>
                <a:gd name="T24" fmla="*/ 0 w 12"/>
                <a:gd name="T25" fmla="*/ 8 h 17"/>
                <a:gd name="T26" fmla="*/ 0 w 12"/>
                <a:gd name="T27" fmla="*/ 5 h 17"/>
                <a:gd name="T28" fmla="*/ 2 w 12"/>
                <a:gd name="T29" fmla="*/ 2 h 17"/>
                <a:gd name="T30" fmla="*/ 4 w 12"/>
                <a:gd name="T31" fmla="*/ 1 h 17"/>
                <a:gd name="T32" fmla="*/ 7 w 12"/>
                <a:gd name="T3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7">
                  <a:moveTo>
                    <a:pt x="7" y="0"/>
                  </a:moveTo>
                  <a:lnTo>
                    <a:pt x="10" y="1"/>
                  </a:lnTo>
                  <a:lnTo>
                    <a:pt x="11" y="2"/>
                  </a:lnTo>
                  <a:lnTo>
                    <a:pt x="12" y="5"/>
                  </a:lnTo>
                  <a:lnTo>
                    <a:pt x="12" y="8"/>
                  </a:lnTo>
                  <a:lnTo>
                    <a:pt x="12" y="12"/>
                  </a:lnTo>
                  <a:lnTo>
                    <a:pt x="11" y="14"/>
                  </a:lnTo>
                  <a:lnTo>
                    <a:pt x="10" y="16"/>
                  </a:lnTo>
                  <a:lnTo>
                    <a:pt x="7" y="17"/>
                  </a:lnTo>
                  <a:lnTo>
                    <a:pt x="4" y="16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2" y="2"/>
                  </a:lnTo>
                  <a:lnTo>
                    <a:pt x="4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5" name="Freeform 59"/>
            <p:cNvSpPr>
              <a:spLocks/>
            </p:cNvSpPr>
            <p:nvPr/>
          </p:nvSpPr>
          <p:spPr bwMode="auto">
            <a:xfrm>
              <a:off x="2623345" y="5922434"/>
              <a:ext cx="33337" cy="42862"/>
            </a:xfrm>
            <a:custGeom>
              <a:avLst/>
              <a:gdLst>
                <a:gd name="T0" fmla="*/ 10 w 21"/>
                <a:gd name="T1" fmla="*/ 0 h 27"/>
                <a:gd name="T2" fmla="*/ 14 w 21"/>
                <a:gd name="T3" fmla="*/ 2 h 27"/>
                <a:gd name="T4" fmla="*/ 18 w 21"/>
                <a:gd name="T5" fmla="*/ 4 h 27"/>
                <a:gd name="T6" fmla="*/ 20 w 21"/>
                <a:gd name="T7" fmla="*/ 8 h 27"/>
                <a:gd name="T8" fmla="*/ 21 w 21"/>
                <a:gd name="T9" fmla="*/ 14 h 27"/>
                <a:gd name="T10" fmla="*/ 20 w 21"/>
                <a:gd name="T11" fmla="*/ 19 h 27"/>
                <a:gd name="T12" fmla="*/ 18 w 21"/>
                <a:gd name="T13" fmla="*/ 23 h 27"/>
                <a:gd name="T14" fmla="*/ 14 w 21"/>
                <a:gd name="T15" fmla="*/ 26 h 27"/>
                <a:gd name="T16" fmla="*/ 10 w 21"/>
                <a:gd name="T17" fmla="*/ 27 h 27"/>
                <a:gd name="T18" fmla="*/ 6 w 21"/>
                <a:gd name="T19" fmla="*/ 26 h 27"/>
                <a:gd name="T20" fmla="*/ 2 w 21"/>
                <a:gd name="T21" fmla="*/ 23 h 27"/>
                <a:gd name="T22" fmla="*/ 1 w 21"/>
                <a:gd name="T23" fmla="*/ 19 h 27"/>
                <a:gd name="T24" fmla="*/ 0 w 21"/>
                <a:gd name="T25" fmla="*/ 14 h 27"/>
                <a:gd name="T26" fmla="*/ 1 w 21"/>
                <a:gd name="T27" fmla="*/ 8 h 27"/>
                <a:gd name="T28" fmla="*/ 2 w 21"/>
                <a:gd name="T29" fmla="*/ 4 h 27"/>
                <a:gd name="T30" fmla="*/ 6 w 21"/>
                <a:gd name="T31" fmla="*/ 2 h 27"/>
                <a:gd name="T32" fmla="*/ 10 w 21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7">
                  <a:moveTo>
                    <a:pt x="10" y="0"/>
                  </a:moveTo>
                  <a:lnTo>
                    <a:pt x="14" y="2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1" y="14"/>
                  </a:lnTo>
                  <a:lnTo>
                    <a:pt x="20" y="19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4"/>
                  </a:lnTo>
                  <a:lnTo>
                    <a:pt x="1" y="8"/>
                  </a:lnTo>
                  <a:lnTo>
                    <a:pt x="2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6" name="Freeform 60"/>
            <p:cNvSpPr>
              <a:spLocks/>
            </p:cNvSpPr>
            <p:nvPr/>
          </p:nvSpPr>
          <p:spPr bwMode="auto">
            <a:xfrm>
              <a:off x="2550320" y="5973234"/>
              <a:ext cx="30162" cy="41275"/>
            </a:xfrm>
            <a:custGeom>
              <a:avLst/>
              <a:gdLst>
                <a:gd name="T0" fmla="*/ 10 w 19"/>
                <a:gd name="T1" fmla="*/ 0 h 26"/>
                <a:gd name="T2" fmla="*/ 14 w 19"/>
                <a:gd name="T3" fmla="*/ 2 h 26"/>
                <a:gd name="T4" fmla="*/ 16 w 19"/>
                <a:gd name="T5" fmla="*/ 4 h 26"/>
                <a:gd name="T6" fmla="*/ 18 w 19"/>
                <a:gd name="T7" fmla="*/ 7 h 26"/>
                <a:gd name="T8" fmla="*/ 19 w 19"/>
                <a:gd name="T9" fmla="*/ 12 h 26"/>
                <a:gd name="T10" fmla="*/ 18 w 19"/>
                <a:gd name="T11" fmla="*/ 18 h 26"/>
                <a:gd name="T12" fmla="*/ 16 w 19"/>
                <a:gd name="T13" fmla="*/ 22 h 26"/>
                <a:gd name="T14" fmla="*/ 14 w 19"/>
                <a:gd name="T15" fmla="*/ 24 h 26"/>
                <a:gd name="T16" fmla="*/ 10 w 19"/>
                <a:gd name="T17" fmla="*/ 26 h 26"/>
                <a:gd name="T18" fmla="*/ 6 w 19"/>
                <a:gd name="T19" fmla="*/ 24 h 26"/>
                <a:gd name="T20" fmla="*/ 3 w 19"/>
                <a:gd name="T21" fmla="*/ 22 h 26"/>
                <a:gd name="T22" fmla="*/ 2 w 19"/>
                <a:gd name="T23" fmla="*/ 18 h 26"/>
                <a:gd name="T24" fmla="*/ 0 w 19"/>
                <a:gd name="T25" fmla="*/ 12 h 26"/>
                <a:gd name="T26" fmla="*/ 2 w 19"/>
                <a:gd name="T27" fmla="*/ 7 h 26"/>
                <a:gd name="T28" fmla="*/ 3 w 19"/>
                <a:gd name="T29" fmla="*/ 4 h 26"/>
                <a:gd name="T30" fmla="*/ 6 w 19"/>
                <a:gd name="T31" fmla="*/ 2 h 26"/>
                <a:gd name="T32" fmla="*/ 10 w 19"/>
                <a:gd name="T3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6">
                  <a:moveTo>
                    <a:pt x="10" y="0"/>
                  </a:moveTo>
                  <a:lnTo>
                    <a:pt x="14" y="2"/>
                  </a:lnTo>
                  <a:lnTo>
                    <a:pt x="16" y="4"/>
                  </a:lnTo>
                  <a:lnTo>
                    <a:pt x="18" y="7"/>
                  </a:lnTo>
                  <a:lnTo>
                    <a:pt x="19" y="12"/>
                  </a:lnTo>
                  <a:lnTo>
                    <a:pt x="18" y="18"/>
                  </a:lnTo>
                  <a:lnTo>
                    <a:pt x="16" y="22"/>
                  </a:lnTo>
                  <a:lnTo>
                    <a:pt x="14" y="24"/>
                  </a:lnTo>
                  <a:lnTo>
                    <a:pt x="10" y="26"/>
                  </a:lnTo>
                  <a:lnTo>
                    <a:pt x="6" y="24"/>
                  </a:lnTo>
                  <a:lnTo>
                    <a:pt x="3" y="22"/>
                  </a:lnTo>
                  <a:lnTo>
                    <a:pt x="2" y="18"/>
                  </a:lnTo>
                  <a:lnTo>
                    <a:pt x="0" y="12"/>
                  </a:lnTo>
                  <a:lnTo>
                    <a:pt x="2" y="7"/>
                  </a:lnTo>
                  <a:lnTo>
                    <a:pt x="3" y="4"/>
                  </a:lnTo>
                  <a:lnTo>
                    <a:pt x="6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7" name="Freeform 61"/>
            <p:cNvSpPr>
              <a:spLocks/>
            </p:cNvSpPr>
            <p:nvPr/>
          </p:nvSpPr>
          <p:spPr bwMode="auto">
            <a:xfrm>
              <a:off x="3512345" y="5997046"/>
              <a:ext cx="11112" cy="42862"/>
            </a:xfrm>
            <a:custGeom>
              <a:avLst/>
              <a:gdLst>
                <a:gd name="T0" fmla="*/ 4 w 7"/>
                <a:gd name="T1" fmla="*/ 0 h 27"/>
                <a:gd name="T2" fmla="*/ 5 w 7"/>
                <a:gd name="T3" fmla="*/ 1 h 27"/>
                <a:gd name="T4" fmla="*/ 5 w 7"/>
                <a:gd name="T5" fmla="*/ 4 h 27"/>
                <a:gd name="T6" fmla="*/ 7 w 7"/>
                <a:gd name="T7" fmla="*/ 8 h 27"/>
                <a:gd name="T8" fmla="*/ 7 w 7"/>
                <a:gd name="T9" fmla="*/ 13 h 27"/>
                <a:gd name="T10" fmla="*/ 7 w 7"/>
                <a:gd name="T11" fmla="*/ 19 h 27"/>
                <a:gd name="T12" fmla="*/ 5 w 7"/>
                <a:gd name="T13" fmla="*/ 23 h 27"/>
                <a:gd name="T14" fmla="*/ 5 w 7"/>
                <a:gd name="T15" fmla="*/ 25 h 27"/>
                <a:gd name="T16" fmla="*/ 4 w 7"/>
                <a:gd name="T17" fmla="*/ 27 h 27"/>
                <a:gd name="T18" fmla="*/ 3 w 7"/>
                <a:gd name="T19" fmla="*/ 25 h 27"/>
                <a:gd name="T20" fmla="*/ 1 w 7"/>
                <a:gd name="T21" fmla="*/ 23 h 27"/>
                <a:gd name="T22" fmla="*/ 0 w 7"/>
                <a:gd name="T23" fmla="*/ 19 h 27"/>
                <a:gd name="T24" fmla="*/ 0 w 7"/>
                <a:gd name="T25" fmla="*/ 13 h 27"/>
                <a:gd name="T26" fmla="*/ 0 w 7"/>
                <a:gd name="T27" fmla="*/ 8 h 27"/>
                <a:gd name="T28" fmla="*/ 1 w 7"/>
                <a:gd name="T29" fmla="*/ 4 h 27"/>
                <a:gd name="T30" fmla="*/ 3 w 7"/>
                <a:gd name="T31" fmla="*/ 1 h 27"/>
                <a:gd name="T32" fmla="*/ 4 w 7"/>
                <a:gd name="T33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" h="27">
                  <a:moveTo>
                    <a:pt x="4" y="0"/>
                  </a:moveTo>
                  <a:lnTo>
                    <a:pt x="5" y="1"/>
                  </a:lnTo>
                  <a:lnTo>
                    <a:pt x="5" y="4"/>
                  </a:lnTo>
                  <a:lnTo>
                    <a:pt x="7" y="8"/>
                  </a:lnTo>
                  <a:lnTo>
                    <a:pt x="7" y="13"/>
                  </a:lnTo>
                  <a:lnTo>
                    <a:pt x="7" y="19"/>
                  </a:lnTo>
                  <a:lnTo>
                    <a:pt x="5" y="23"/>
                  </a:lnTo>
                  <a:lnTo>
                    <a:pt x="5" y="25"/>
                  </a:lnTo>
                  <a:lnTo>
                    <a:pt x="4" y="27"/>
                  </a:lnTo>
                  <a:lnTo>
                    <a:pt x="3" y="25"/>
                  </a:lnTo>
                  <a:lnTo>
                    <a:pt x="1" y="23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8"/>
                  </a:lnTo>
                  <a:lnTo>
                    <a:pt x="1" y="4"/>
                  </a:lnTo>
                  <a:lnTo>
                    <a:pt x="3" y="1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8" name="Freeform 62"/>
            <p:cNvSpPr>
              <a:spLocks/>
            </p:cNvSpPr>
            <p:nvPr/>
          </p:nvSpPr>
          <p:spPr bwMode="auto">
            <a:xfrm>
              <a:off x="3299620" y="6124046"/>
              <a:ext cx="23812" cy="46037"/>
            </a:xfrm>
            <a:custGeom>
              <a:avLst/>
              <a:gdLst>
                <a:gd name="T0" fmla="*/ 8 w 15"/>
                <a:gd name="T1" fmla="*/ 0 h 29"/>
                <a:gd name="T2" fmla="*/ 11 w 15"/>
                <a:gd name="T3" fmla="*/ 1 h 29"/>
                <a:gd name="T4" fmla="*/ 14 w 15"/>
                <a:gd name="T5" fmla="*/ 4 h 29"/>
                <a:gd name="T6" fmla="*/ 15 w 15"/>
                <a:gd name="T7" fmla="*/ 9 h 29"/>
                <a:gd name="T8" fmla="*/ 15 w 15"/>
                <a:gd name="T9" fmla="*/ 15 h 29"/>
                <a:gd name="T10" fmla="*/ 15 w 15"/>
                <a:gd name="T11" fmla="*/ 20 h 29"/>
                <a:gd name="T12" fmla="*/ 14 w 15"/>
                <a:gd name="T13" fmla="*/ 25 h 29"/>
                <a:gd name="T14" fmla="*/ 11 w 15"/>
                <a:gd name="T15" fmla="*/ 28 h 29"/>
                <a:gd name="T16" fmla="*/ 8 w 15"/>
                <a:gd name="T17" fmla="*/ 29 h 29"/>
                <a:gd name="T18" fmla="*/ 4 w 15"/>
                <a:gd name="T19" fmla="*/ 28 h 29"/>
                <a:gd name="T20" fmla="*/ 3 w 15"/>
                <a:gd name="T21" fmla="*/ 25 h 29"/>
                <a:gd name="T22" fmla="*/ 0 w 15"/>
                <a:gd name="T23" fmla="*/ 20 h 29"/>
                <a:gd name="T24" fmla="*/ 0 w 15"/>
                <a:gd name="T25" fmla="*/ 15 h 29"/>
                <a:gd name="T26" fmla="*/ 0 w 15"/>
                <a:gd name="T27" fmla="*/ 9 h 29"/>
                <a:gd name="T28" fmla="*/ 3 w 15"/>
                <a:gd name="T29" fmla="*/ 4 h 29"/>
                <a:gd name="T30" fmla="*/ 4 w 15"/>
                <a:gd name="T31" fmla="*/ 1 h 29"/>
                <a:gd name="T32" fmla="*/ 8 w 15"/>
                <a:gd name="T3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" h="29">
                  <a:moveTo>
                    <a:pt x="8" y="0"/>
                  </a:moveTo>
                  <a:lnTo>
                    <a:pt x="11" y="1"/>
                  </a:lnTo>
                  <a:lnTo>
                    <a:pt x="14" y="4"/>
                  </a:lnTo>
                  <a:lnTo>
                    <a:pt x="15" y="9"/>
                  </a:lnTo>
                  <a:lnTo>
                    <a:pt x="15" y="15"/>
                  </a:lnTo>
                  <a:lnTo>
                    <a:pt x="15" y="20"/>
                  </a:lnTo>
                  <a:lnTo>
                    <a:pt x="14" y="25"/>
                  </a:lnTo>
                  <a:lnTo>
                    <a:pt x="11" y="28"/>
                  </a:lnTo>
                  <a:lnTo>
                    <a:pt x="8" y="29"/>
                  </a:lnTo>
                  <a:lnTo>
                    <a:pt x="4" y="28"/>
                  </a:lnTo>
                  <a:lnTo>
                    <a:pt x="3" y="25"/>
                  </a:lnTo>
                  <a:lnTo>
                    <a:pt x="0" y="20"/>
                  </a:lnTo>
                  <a:lnTo>
                    <a:pt x="0" y="15"/>
                  </a:lnTo>
                  <a:lnTo>
                    <a:pt x="0" y="9"/>
                  </a:lnTo>
                  <a:lnTo>
                    <a:pt x="3" y="4"/>
                  </a:lnTo>
                  <a:lnTo>
                    <a:pt x="4" y="1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2EA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pic>
        <p:nvPicPr>
          <p:cNvPr id="212" name="Image 2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6340" y="250896"/>
            <a:ext cx="149542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069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4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2.96296E-6 C -0.01394 -0.01898 -0.0323 -0.03703 -0.06849 -0.03703 C -0.10951 -0.03703 -0.12318 -0.01898 -0.13685 -2.96296E-6 C -0.15534 0.02107 -0.16901 0.0419 -0.21472 0.0419 C -0.25573 0.0419 -0.2694 0.02107 -0.28789 -2.96296E-6 C -0.29675 -0.01898 -0.31524 -0.03703 -0.35625 -0.03703 C -0.39258 -0.03703 -0.41094 -0.01898 -0.42461 -2.96296E-6 C -0.43828 0.02107 -0.45664 0.0419 -0.49766 0.0419 C -0.53868 0.0419 -0.57071 -2.96296E-6 -0.57071 0.00023 C -0.58464 -0.01898 -0.59831 -0.03703 -0.6392 -0.03703 C -0.68021 -0.03703 -0.69388 -0.01898 -0.70756 -2.96296E-6 C -0.72605 0.02107 -0.73972 0.0419 -0.78542 0.0419 C -0.82644 0.0419 -0.84011 0.02107 -0.85378 -2.96296E-6 C -0.87227 -0.01898 -0.88594 -0.03703 -0.92696 -0.03703 C -0.96328 -0.03703 -0.98164 -0.01898 -0.99532 -2.96296E-6 C -1.00899 0.02107 -1.02735 0.0419 -1.06836 0.0419 C -1.10925 0.0419 -1.12292 0.02107 -1.14141 -2.96296E-6 " pathEditMode="relative" rAng="0" ptsTypes="AAAAAAAAAAAAAAAAA">
                                      <p:cBhvr>
                                        <p:cTn id="8" dur="5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070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2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hlinkClick r:id="rId2" action="ppaction://hlinksldjump"/>
              </a:rPr>
              <a:t>Des montagnes à l’archipel</a:t>
            </a:r>
            <a:endParaRPr lang="fr-FR" dirty="0" smtClean="0"/>
          </a:p>
          <a:p>
            <a:r>
              <a:rPr lang="fr-FR" dirty="0" smtClean="0"/>
              <a:t>Cartographie</a:t>
            </a:r>
          </a:p>
          <a:p>
            <a:r>
              <a:rPr lang="fr-FR" dirty="0" smtClean="0">
                <a:hlinkClick r:id="rId3" action="ppaction://hlinksldjump"/>
              </a:rPr>
              <a:t>Un peu d’histoire</a:t>
            </a:r>
            <a:endParaRPr lang="fr-FR" dirty="0" smtClean="0"/>
          </a:p>
          <a:p>
            <a:r>
              <a:rPr lang="fr-FR" dirty="0" smtClean="0">
                <a:hlinkClick r:id="rId4" action="ppaction://hlinksldjump"/>
              </a:rPr>
              <a:t>Centre Nautique des </a:t>
            </a:r>
            <a:r>
              <a:rPr lang="fr-FR" dirty="0" err="1" smtClean="0">
                <a:hlinkClick r:id="rId4" action="ppaction://hlinksldjump"/>
              </a:rPr>
              <a:t>Glénans</a:t>
            </a:r>
            <a:endParaRPr lang="fr-FR" dirty="0" smtClean="0"/>
          </a:p>
          <a:p>
            <a:r>
              <a:rPr lang="fr-FR" dirty="0" smtClean="0">
                <a:hlinkClick r:id="rId5" action="ppaction://hlinksldjump" tooltip="Surface et distance des îles"/>
              </a:rPr>
              <a:t>Données des Glénan</a:t>
            </a:r>
            <a:endParaRPr lang="fr-FR" dirty="0" smtClean="0"/>
          </a:p>
          <a:p>
            <a:r>
              <a:rPr lang="fr-FR" dirty="0" smtClean="0">
                <a:hlinkClick r:id="rId6" action="ppaction://hlinksldjump"/>
              </a:rPr>
              <a:t>Richesse naturelle</a:t>
            </a:r>
            <a:endParaRPr lang="fr-FR" dirty="0" smtClean="0"/>
          </a:p>
          <a:p>
            <a:r>
              <a:rPr lang="fr-FR" dirty="0" smtClean="0">
                <a:hlinkClick r:id="rId7" action="ppaction://hlinksldjump"/>
              </a:rPr>
              <a:t>La légende de la </a:t>
            </a:r>
            <a:r>
              <a:rPr lang="fr-FR" dirty="0" err="1" smtClean="0">
                <a:hlinkClick r:id="rId7" action="ppaction://hlinksldjump"/>
              </a:rPr>
              <a:t>Groac’h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02861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908"/>
    </mc:Choice>
    <mc:Fallback>
      <p:transition spd="slow" advTm="4908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Des montagnes à l'archipel...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smtClean="0"/>
              <a:t>L'Ile aux Moutons </a:t>
            </a:r>
          </a:p>
          <a:p>
            <a:pPr lvl="0"/>
            <a:r>
              <a:rPr lang="fr-FR" dirty="0" smtClean="0"/>
              <a:t>L'Ile aux Moutons, la plus proche des côtes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L'Ile du </a:t>
            </a:r>
            <a:r>
              <a:rPr lang="fr-FR" dirty="0" err="1" smtClean="0"/>
              <a:t>Loc'h</a:t>
            </a:r>
            <a:r>
              <a:rPr lang="fr-FR" dirty="0" smtClean="0"/>
              <a:t>, la plus grande </a:t>
            </a:r>
          </a:p>
          <a:p>
            <a:pPr lvl="0"/>
            <a:r>
              <a:rPr lang="fr-FR" dirty="0" smtClean="0"/>
              <a:t>L'Ile Saint Nicolas </a:t>
            </a:r>
          </a:p>
          <a:p>
            <a:pPr lvl="0"/>
            <a:r>
              <a:rPr lang="fr-FR" dirty="0" smtClean="0"/>
              <a:t>L'Ile de </a:t>
            </a:r>
            <a:r>
              <a:rPr lang="fr-FR" dirty="0" err="1" smtClean="0"/>
              <a:t>Penfret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Drenec</a:t>
            </a:r>
            <a:r>
              <a:rPr lang="fr-FR" dirty="0" smtClean="0"/>
              <a:t> </a:t>
            </a:r>
          </a:p>
          <a:p>
            <a:pPr lvl="0"/>
            <a:r>
              <a:rPr lang="fr-FR" dirty="0" err="1" smtClean="0"/>
              <a:t>Brunec</a:t>
            </a:r>
            <a:r>
              <a:rPr lang="fr-FR" dirty="0" smtClean="0"/>
              <a:t> 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fr-FR" dirty="0" err="1" smtClean="0"/>
              <a:t>Bananec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Fort Cigogne </a:t>
            </a:r>
          </a:p>
          <a:p>
            <a:pPr lvl="0"/>
            <a:r>
              <a:rPr lang="fr-FR" dirty="0" err="1" smtClean="0"/>
              <a:t>Quignenec</a:t>
            </a:r>
            <a:r>
              <a:rPr lang="fr-FR" dirty="0" smtClean="0"/>
              <a:t> </a:t>
            </a:r>
          </a:p>
          <a:p>
            <a:pPr lvl="0"/>
            <a:r>
              <a:rPr lang="fr-FR" dirty="0" smtClean="0"/>
              <a:t>Et d’autres petites îles </a:t>
            </a:r>
          </a:p>
          <a:p>
            <a:pPr lvl="1"/>
            <a:r>
              <a:rPr lang="fr-FR" dirty="0" err="1" smtClean="0"/>
              <a:t>Brilimec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Guiautec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Guiriden</a:t>
            </a:r>
            <a:r>
              <a:rPr lang="fr-FR" dirty="0" smtClean="0"/>
              <a:t>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7552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895"/>
    </mc:Choice>
    <mc:Fallback>
      <p:transition spd="slow" advTm="489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Cartographie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28" y="0"/>
            <a:ext cx="9866671" cy="696833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385182" y="3544682"/>
            <a:ext cx="16142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Penfret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12753" y="5471651"/>
            <a:ext cx="1239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280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defRPr>
            </a:lvl1pPr>
          </a:lstStyle>
          <a:p>
            <a:r>
              <a:rPr lang="fr-FR" dirty="0" err="1"/>
              <a:t>Loc’h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3652554" y="2679444"/>
            <a:ext cx="21996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St Nicolas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797148" y="3668200"/>
            <a:ext cx="15834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Drenec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061693" y="148847"/>
            <a:ext cx="2674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Les Moutons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7000438" y="4316514"/>
            <a:ext cx="183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Guéotec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663582" y="3698065"/>
            <a:ext cx="1778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Cigogne</a:t>
            </a:r>
            <a:endParaRPr lang="fr-FR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3" name="Ellipse 12">
            <a:hlinkClick r:id="rId3" action="ppaction://hlinksldjump" tooltip="Cliquez pour voir Penfret"/>
          </p:cNvPr>
          <p:cNvSpPr/>
          <p:nvPr/>
        </p:nvSpPr>
        <p:spPr>
          <a:xfrm>
            <a:off x="7000438" y="2090057"/>
            <a:ext cx="3653048" cy="390481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hlinkClick r:id="rId4" action="ppaction://hlinksldjump" tooltip="Cliquer pour voir le Loc'h"/>
          </p:cNvPr>
          <p:cNvSpPr/>
          <p:nvPr/>
        </p:nvSpPr>
        <p:spPr>
          <a:xfrm>
            <a:off x="4267200" y="4316514"/>
            <a:ext cx="1959429" cy="2229429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868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88"/>
    </mc:Choice>
    <mc:Fallback>
      <p:transition spd="slow" advTm="4688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3184"/>
            <a:ext cx="12192000" cy="9144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Moutons</a:t>
            </a:r>
            <a:endParaRPr lang="fr-FR" dirty="0"/>
          </a:p>
        </p:txBody>
      </p:sp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62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Penfret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  <p:sp>
        <p:nvSpPr>
          <p:cNvPr id="5" name="Ellipse 4">
            <a:hlinkClick r:id="rId4" action="ppaction://hlinksldjump" tooltip="Le Loc'h"/>
          </p:cNvPr>
          <p:cNvSpPr/>
          <p:nvPr/>
        </p:nvSpPr>
        <p:spPr>
          <a:xfrm>
            <a:off x="4586514" y="580571"/>
            <a:ext cx="3106057" cy="1110117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>
            <a:hlinkClick r:id="rId5" action="ppaction://hlinksldjump" tooltip="St  Nicolas"/>
          </p:cNvPr>
          <p:cNvSpPr/>
          <p:nvPr/>
        </p:nvSpPr>
        <p:spPr>
          <a:xfrm>
            <a:off x="10232571" y="1001486"/>
            <a:ext cx="1640115" cy="1262743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>
            <a:hlinkClick r:id="rId6" action="ppaction://hlinksldjump" tooltip="Fort Cigogne"/>
          </p:cNvPr>
          <p:cNvSpPr/>
          <p:nvPr/>
        </p:nvSpPr>
        <p:spPr>
          <a:xfrm>
            <a:off x="8200571" y="1277257"/>
            <a:ext cx="943429" cy="413431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038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Saint Nicolas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642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Fort Cigogne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0970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434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Loc’h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144000"/>
          </a:xfrm>
          <a:prstGeom prst="rect">
            <a:avLst/>
          </a:prstGeom>
        </p:spPr>
      </p:pic>
      <p:sp>
        <p:nvSpPr>
          <p:cNvPr id="4" name="Bouton d'action : Personnalisé 3">
            <a:hlinkClick r:id="rId3" action="ppaction://hlinksldjump" highlightClick="1"/>
          </p:cNvPr>
          <p:cNvSpPr/>
          <p:nvPr/>
        </p:nvSpPr>
        <p:spPr>
          <a:xfrm>
            <a:off x="9927771" y="-33184"/>
            <a:ext cx="2264229" cy="398309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Retour à la carte</a:t>
            </a:r>
            <a:endParaRPr lang="fr-FR" dirty="0"/>
          </a:p>
        </p:txBody>
      </p:sp>
      <p:sp>
        <p:nvSpPr>
          <p:cNvPr id="5" name="Ellipse 4">
            <a:hlinkClick r:id="rId4" action="ppaction://hlinksldjump" tooltip="Fort Cigogne"/>
          </p:cNvPr>
          <p:cNvSpPr/>
          <p:nvPr/>
        </p:nvSpPr>
        <p:spPr>
          <a:xfrm>
            <a:off x="6328229" y="4572000"/>
            <a:ext cx="3207657" cy="1436914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042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0.8|0.7|0.7|0.7|0.8|0.9|0.8"/>
</p:tagLst>
</file>

<file path=ppt/theme/theme1.xml><?xml version="1.0" encoding="utf-8"?>
<a:theme xmlns:a="http://schemas.openxmlformats.org/drawingml/2006/main" name="Profondeur">
  <a:themeElements>
    <a:clrScheme name="Glénan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00ADEF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001B54"/>
      </a:hlink>
      <a:folHlink>
        <a:srgbClr val="00ADEF"/>
      </a:folHlink>
    </a:clrScheme>
    <a:fontScheme name="Profondeur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ondeu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315</TotalTime>
  <Words>326</Words>
  <Application>Microsoft Office PowerPoint</Application>
  <PresentationFormat>Grand écran</PresentationFormat>
  <Paragraphs>90</Paragraphs>
  <Slides>17</Slides>
  <Notes>5</Notes>
  <HiddenSlides>9</HiddenSlides>
  <MMClips>0</MMClips>
  <ScaleCrop>false</ScaleCrop>
  <HeadingPairs>
    <vt:vector size="10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17</vt:i4>
      </vt:variant>
      <vt:variant>
        <vt:lpstr>Diaporamas personnalisés</vt:lpstr>
      </vt:variant>
      <vt:variant>
        <vt:i4>1</vt:i4>
      </vt:variant>
    </vt:vector>
  </HeadingPairs>
  <TitlesOfParts>
    <vt:vector size="24" baseType="lpstr">
      <vt:lpstr>Arial</vt:lpstr>
      <vt:lpstr>Arial Black</vt:lpstr>
      <vt:lpstr>Calibri</vt:lpstr>
      <vt:lpstr>Corbel</vt:lpstr>
      <vt:lpstr>Profondeur</vt:lpstr>
      <vt:lpstr>Worksheet</vt:lpstr>
      <vt:lpstr>L'archipel des glénan</vt:lpstr>
      <vt:lpstr>Plan</vt:lpstr>
      <vt:lpstr>Des montagnes à l'archipel...</vt:lpstr>
      <vt:lpstr>Cartographie</vt:lpstr>
      <vt:lpstr>Les Moutons</vt:lpstr>
      <vt:lpstr>Penfret</vt:lpstr>
      <vt:lpstr>Saint Nicolas</vt:lpstr>
      <vt:lpstr>Fort Cigogne</vt:lpstr>
      <vt:lpstr>Loc’h</vt:lpstr>
      <vt:lpstr>Un peu d'histoire...</vt:lpstr>
      <vt:lpstr>Le Centre Nautique des Glénans</vt:lpstr>
      <vt:lpstr>Données des Glénan</vt:lpstr>
      <vt:lpstr>Chaîne alimentaire</vt:lpstr>
      <vt:lpstr>Richesses naturelles</vt:lpstr>
      <vt:lpstr>La légende de la groac'h</vt:lpstr>
      <vt:lpstr>Mon bateau</vt:lpstr>
      <vt:lpstr>Écueil de mer</vt:lpstr>
      <vt:lpstr>Voleux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LEOST</dc:creator>
  <cp:lastModifiedBy>Philippe LEOST</cp:lastModifiedBy>
  <cp:revision>27</cp:revision>
  <dcterms:created xsi:type="dcterms:W3CDTF">2015-09-03T15:40:21Z</dcterms:created>
  <dcterms:modified xsi:type="dcterms:W3CDTF">2015-09-14T16:02:26Z</dcterms:modified>
</cp:coreProperties>
</file>